
<file path=[Content_Types].xml><?xml version="1.0" encoding="utf-8"?>
<Types xmlns="http://schemas.openxmlformats.org/package/2006/content-types">
  <Override PartName="/ppt/slideLayouts/slideLayout8.xml" ContentType="application/vnd.openxmlformats-officedocument.presentationml.slideLayout+xml"/>
  <Override PartName="/ppt/slides/slide22.xml" ContentType="application/vnd.openxmlformats-officedocument.presentationml.slide+xml"/>
  <Override PartName="/ppt/slides/slide28.xml" ContentType="application/vnd.openxmlformats-officedocument.presentationml.slide+xml"/>
  <Override PartName="/ppt/diagrams/drawing2.xml" ContentType="application/vnd.ms-office.drawingml.diagramDrawing+xml"/>
  <Override PartName="/ppt/diagrams/drawing4.xml" ContentType="application/vnd.ms-office.drawingml.diagramDrawing+xml"/>
  <Override PartName="/ppt/diagrams/colors1.xml" ContentType="application/vnd.openxmlformats-officedocument.drawingml.diagramColors+xml"/>
  <Override PartName="/ppt/slides/slide30.xml" ContentType="application/vnd.openxmlformats-officedocument.presentationml.slide+xml"/>
  <Override PartName="/docProps/app.xml" ContentType="application/vnd.openxmlformats-officedocument.extended-properties+xml"/>
  <Override PartName="/ppt/slides/slide36.xml" ContentType="application/vnd.openxmlformats-officedocument.presentationml.slide+xml"/>
  <Override PartName="/ppt/slides/slide11.xml" ContentType="application/vnd.openxmlformats-officedocument.presentationml.slide+xml"/>
  <Override PartName="/ppt/slides/slide18.xml" ContentType="application/vnd.openxmlformats-officedocument.presentationml.slide+xml"/>
  <Override PartName="/ppt/diagrams/layout1.xml" ContentType="application/vnd.openxmlformats-officedocument.drawingml.diagramLayout+xml"/>
  <Override PartName="/ppt/slideLayouts/slideLayout3.xml" ContentType="application/vnd.openxmlformats-officedocument.presentationml.slideLayout+xml"/>
  <Override PartName="/ppt/slides/slide21.xml" ContentType="application/vnd.openxmlformats-officedocument.presentationml.slide+xml"/>
  <Override PartName="/ppt/slides/slide23.xml" ContentType="application/vnd.openxmlformats-officedocument.presentationml.slide+xml"/>
  <Override PartName="/ppt/slideLayouts/slideLayout9.xml" ContentType="application/vnd.openxmlformats-officedocument.presentationml.slideLayout+xml"/>
  <Override PartName="/ppt/diagrams/drawing5.xml" ContentType="application/vnd.ms-office.drawingml.diagramDrawing+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Override PartName="/ppt/slides/slide7.xml" ContentType="application/vnd.openxmlformats-officedocument.presentationml.slide+xml"/>
  <Override PartName="/ppt/viewProps.xml" ContentType="application/vnd.openxmlformats-officedocument.presentationml.viewProps+xml"/>
  <Override PartName="/ppt/diagrams/data1.xml" ContentType="application/vnd.openxmlformats-officedocument.drawingml.diagramData+xml"/>
  <Override PartName="/ppt/diagrams/quickStyle3.xml" ContentType="application/vnd.openxmlformats-officedocument.drawingml.diagramStyle+xml"/>
  <Override PartName="/ppt/diagrams/layout4.xml" ContentType="application/vnd.openxmlformats-officedocument.drawingml.diagramLayout+xml"/>
  <Override PartName="/ppt/slides/slide13.xml" ContentType="application/vnd.openxmlformats-officedocument.presentationml.slide+xml"/>
  <Override PartName="/ppt/slides/slide20.xml" ContentType="application/vnd.openxmlformats-officedocument.presentationml.slide+xml"/>
  <Override PartName="/ppt/slides/slide17.xml" ContentType="application/vnd.openxmlformats-officedocument.presentationml.slide+xml"/>
  <Override PartName="/ppt/diagrams/data6.xml" ContentType="application/vnd.openxmlformats-officedocument.drawingml.diagramData+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diagrams/data3.xml" ContentType="application/vnd.openxmlformats-officedocument.drawingml.diagramData+xml"/>
  <Override PartName="/ppt/diagrams/quickStyle1.xml" ContentType="application/vnd.openxmlformats-officedocument.drawingml.diagramStyle+xml"/>
  <Override PartName="/ppt/notesSlides/notesSlide1.xml" ContentType="application/vnd.openxmlformats-officedocument.presentationml.notesSlide+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37.xml" ContentType="application/vnd.openxmlformats-officedocument.presentationml.slide+xml"/>
  <Override PartName="/ppt/slides/slide10.xml" ContentType="application/vnd.openxmlformats-officedocument.presentationml.slide+xml"/>
  <Override PartName="/ppt/slides/slide33.xml" ContentType="application/vnd.openxmlformats-officedocument.presentationml.slide+xml"/>
  <Override PartName="/ppt/presProps.xml" ContentType="application/vnd.openxmlformats-officedocument.presentationml.presProps+xml"/>
  <Override PartName="/ppt/diagrams/quickStyle5.xml" ContentType="application/vnd.openxmlformats-officedocument.drawingml.diagramStyle+xml"/>
  <Default Extension="png" ContentType="image/png"/>
  <Override PartName="/ppt/slides/slide27.xml" ContentType="application/vnd.openxmlformats-officedocument.presentationml.slide+xml"/>
  <Override PartName="/docProps/core.xml" ContentType="application/vnd.openxmlformats-package.core-properties+xml"/>
  <Override PartName="/ppt/slides/slide31.xml" ContentType="application/vnd.openxmlformats-officedocument.presentationml.slide+xml"/>
  <Default Extension="bin" ContentType="application/vnd.openxmlformats-officedocument.presentationml.printerSettings"/>
  <Override PartName="/ppt/slides/slide19.xml" ContentType="application/vnd.openxmlformats-officedocument.presentationml.slide+xml"/>
  <Override PartName="/ppt/slides/slide12.xml" ContentType="application/vnd.openxmlformats-officedocument.presentationml.slide+xml"/>
  <Override PartName="/ppt/notesSlides/notesSlide2.xml" ContentType="application/vnd.openxmlformats-officedocument.presentationml.notesSlide+xml"/>
  <Override PartName="/ppt/theme/theme2.xml" ContentType="application/vnd.openxmlformats-officedocument.theme+xml"/>
  <Override PartName="/ppt/slides/slide2.xml" ContentType="application/vnd.openxmlformats-officedocument.presentationml.slide+xml"/>
  <Override PartName="/ppt/slides/slide35.xml" ContentType="application/vnd.openxmlformats-officedocument.presentationml.slide+xml"/>
  <Override PartName="/ppt/diagrams/colors4.xml" ContentType="application/vnd.openxmlformats-officedocument.drawingml.diagramColors+xml"/>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diagrams/layout2.xml" ContentType="application/vnd.openxmlformats-officedocument.drawingml.diagramLayout+xml"/>
  <Default Extension="xml" ContentType="application/xml"/>
  <Override PartName="/ppt/slides/slide26.xml" ContentType="application/vnd.openxmlformats-officedocument.presentationml.slide+xml"/>
  <Override PartName="/ppt/slideMasters/slideMaster1.xml" ContentType="application/vnd.openxmlformats-officedocument.presentationml.slideMaster+xml"/>
  <Override PartName="/ppt/slides/slide25.xml" ContentType="application/vnd.openxmlformats-officedocument.presentationml.slide+xml"/>
  <Override PartName="/ppt/slides/slide14.xml" ContentType="application/vnd.openxmlformats-officedocument.presentationml.slide+xml"/>
  <Override PartName="/ppt/diagrams/drawing3.xml" ContentType="application/vnd.ms-office.drawingml.diagramDrawing+xml"/>
  <Override PartName="/ppt/diagrams/quickStyle4.xml" ContentType="application/vnd.openxmlformats-officedocument.drawingml.diagramStyle+xml"/>
  <Override PartName="/ppt/slides/slide34.xml" ContentType="application/vnd.openxmlformats-officedocument.presentationml.slide+xml"/>
  <Override PartName="/ppt/diagrams/data5.xml" ContentType="application/vnd.openxmlformats-officedocument.drawingml.diagramData+xml"/>
  <Override PartName="/ppt/diagrams/colors3.xml" ContentType="application/vnd.openxmlformats-officedocument.drawingml.diagramColors+xml"/>
  <Override PartName="/ppt/diagrams/data4.xml" ContentType="application/vnd.openxmlformats-officedocument.drawingml.diagramData+xml"/>
  <Override PartName="/ppt/diagrams/drawing6.xml" ContentType="application/vnd.ms-office.drawingml.diagramDrawing+xml"/>
  <Override PartName="/ppt/slideLayouts/slideLayout1.xml" ContentType="application/vnd.openxmlformats-officedocument.presentationml.slideLayout+xml"/>
  <Override PartName="/ppt/diagrams/layout5.xml" ContentType="application/vnd.openxmlformats-officedocument.drawingml.diagramLayout+xml"/>
  <Override PartName="/ppt/theme/theme1.xml" ContentType="application/vnd.openxmlformats-officedocument.theme+xml"/>
  <Override PartName="/ppt/diagrams/quickStyle6.xml" ContentType="application/vnd.openxmlformats-officedocument.drawingml.diagramStyle+xml"/>
  <Override PartName="/ppt/presentation.xml" ContentType="application/vnd.openxmlformats-officedocument.presentationml.presentation.main+xml"/>
  <Override PartName="/ppt/slides/slide5.xml" ContentType="application/vnd.openxmlformats-officedocument.presentationml.slide+xml"/>
  <Override PartName="/ppt/diagrams/layout6.xml" ContentType="application/vnd.openxmlformats-officedocument.drawingml.diagramLayout+xml"/>
  <Override PartName="/ppt/slideLayouts/slideLayout7.xml" ContentType="application/vnd.openxmlformats-officedocument.presentationml.slideLayout+xml"/>
  <Default Extension="jpeg" ContentType="image/jpe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slides/slide8.xml" ContentType="application/vnd.openxmlformats-officedocument.presentationml.slide+xml"/>
  <Override PartName="/ppt/slides/slide15.xml" ContentType="application/vnd.openxmlformats-officedocument.presentationml.slide+xml"/>
  <Default Extension="rels" ContentType="application/vnd.openxmlformats-package.relationships+xml"/>
  <Override PartName="/ppt/slides/slide9.xml" ContentType="application/vnd.openxmlformats-officedocument.presentationml.slide+xml"/>
  <Override PartName="/ppt/diagrams/drawing1.xml" ContentType="application/vnd.ms-office.drawingml.diagramDrawing+xml"/>
  <Override PartName="/ppt/diagrams/colors5.xml" ContentType="application/vnd.openxmlformats-officedocument.drawingml.diagramColors+xml"/>
  <Override PartName="/ppt/slides/slide24.xml" ContentType="application/vnd.openxmlformats-officedocument.presentationml.slide+xml"/>
  <Override PartName="/ppt/diagrams/layout3.xml" ContentType="application/vnd.openxmlformats-officedocument.drawingml.diagramLayout+xml"/>
  <Override PartName="/ppt/slides/slide32.xml" ContentType="application/vnd.openxmlformats-officedocument.presentationml.slide+xml"/>
  <Override PartName="/ppt/diagrams/colors6.xml" ContentType="application/vnd.openxmlformats-officedocument.drawingml.diagramColors+xml"/>
  <Override PartName="/ppt/diagrams/colors2.xml" ContentType="application/vnd.openxmlformats-officedocument.drawingml.diagramColors+xml"/>
  <Override PartName="/ppt/slides/slide6.xml" ContentType="application/vnd.openxmlformats-officedocument.presentationml.slide+xml"/>
  <Override PartName="/ppt/slides/slide16.xml" ContentType="application/vnd.openxmlformats-officedocument.presentationml.slide+xml"/>
  <Default Extension="gif" ContentType="image/gif"/>
  <Override PartName="/ppt/diagrams/data2.xml" ContentType="application/vnd.openxmlformats-officedocument.drawingml.diagramData+xml"/>
  <Override PartName="/ppt/slideLayouts/slideLayout12.xml" ContentType="application/vnd.openxmlformats-officedocument.presentationml.slideLayout+xml"/>
  <Override PartName="/ppt/slides/slide29.xml" ContentType="application/vnd.openxmlformats-officedocument.presentationml.slide+xml"/>
</Types>
</file>

<file path=_rels/.rels><?xml version="1.0" encoding="UTF-8" standalone="yes"?>
<Relationships xmlns="http://schemas.openxmlformats.org/package/2006/relationships"><Relationship Id="rId2" Type="http://schemas.openxmlformats.org/package/2006/relationships/metadata/core-properties" Target="docProps/core.xml"/><Relationship Id="rId3" Type="http://schemas.openxmlformats.org/officeDocument/2006/relationships/extended-properties" Target="docProps/app.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722" r:id="rId1"/>
  </p:sldMasterIdLst>
  <p:notesMasterIdLst>
    <p:notesMasterId r:id="rId39"/>
  </p:notesMasterIdLst>
  <p:sldIdLst>
    <p:sldId id="256" r:id="rId2"/>
    <p:sldId id="286" r:id="rId3"/>
    <p:sldId id="259" r:id="rId4"/>
    <p:sldId id="288" r:id="rId5"/>
    <p:sldId id="289" r:id="rId6"/>
    <p:sldId id="264" r:id="rId7"/>
    <p:sldId id="263" r:id="rId8"/>
    <p:sldId id="290" r:id="rId9"/>
    <p:sldId id="291" r:id="rId10"/>
    <p:sldId id="292" r:id="rId11"/>
    <p:sldId id="295" r:id="rId12"/>
    <p:sldId id="293" r:id="rId13"/>
    <p:sldId id="294" r:id="rId14"/>
    <p:sldId id="267" r:id="rId15"/>
    <p:sldId id="268" r:id="rId16"/>
    <p:sldId id="270" r:id="rId17"/>
    <p:sldId id="273" r:id="rId18"/>
    <p:sldId id="296" r:id="rId19"/>
    <p:sldId id="300" r:id="rId20"/>
    <p:sldId id="272" r:id="rId21"/>
    <p:sldId id="271" r:id="rId22"/>
    <p:sldId id="297" r:id="rId23"/>
    <p:sldId id="278" r:id="rId24"/>
    <p:sldId id="283" r:id="rId25"/>
    <p:sldId id="281" r:id="rId26"/>
    <p:sldId id="282" r:id="rId27"/>
    <p:sldId id="269" r:id="rId28"/>
    <p:sldId id="274" r:id="rId29"/>
    <p:sldId id="276" r:id="rId30"/>
    <p:sldId id="275" r:id="rId31"/>
    <p:sldId id="301" r:id="rId32"/>
    <p:sldId id="302" r:id="rId33"/>
    <p:sldId id="304" r:id="rId34"/>
    <p:sldId id="285" r:id="rId35"/>
    <p:sldId id="279" r:id="rId36"/>
    <p:sldId id="305" r:id="rId37"/>
    <p:sldId id="280" r:id="rId38"/>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lrMru>
    <a:srgbClr val="FFCC66"/>
    <a:srgbClr val="8990BD"/>
    <a:srgbClr val="7562FF"/>
  </p:clrMru>
  <p:extLst>
    <p:ext uri="{E76CE94A-603C-4142-B9EB-6D1370010A27}">
      <p14:discardImageEditData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0"/>
    </p:ext>
    <p:ext uri="{D31A062A-798A-4329-ABDD-BBA856620510}">
      <p14:defaultImageDpi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vertBarState="maximized">
    <p:restoredLeft sz="15620"/>
    <p:restoredTop sz="85694" autoAdjust="0"/>
  </p:normalViewPr>
  <p:slideViewPr>
    <p:cSldViewPr snapToGrid="0" snapToObjects="1">
      <p:cViewPr varScale="1">
        <p:scale>
          <a:sx n="113" d="100"/>
          <a:sy n="113" d="100"/>
        </p:scale>
        <p:origin x="-1080" y="-112"/>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5" Type="http://schemas.openxmlformats.org/officeDocument/2006/relationships/slide" Target="slides/slide34.xml"/><Relationship Id="rId31" Type="http://schemas.openxmlformats.org/officeDocument/2006/relationships/slide" Target="slides/slide30.xml"/><Relationship Id="rId34" Type="http://schemas.openxmlformats.org/officeDocument/2006/relationships/slide" Target="slides/slide33.xml"/><Relationship Id="rId39" Type="http://schemas.openxmlformats.org/officeDocument/2006/relationships/notesMaster" Target="notesMasters/notesMaster1.xml"/><Relationship Id="rId40" Type="http://schemas.openxmlformats.org/officeDocument/2006/relationships/printerSettings" Target="printerSettings/printerSettings1.bin"/><Relationship Id="rId7" Type="http://schemas.openxmlformats.org/officeDocument/2006/relationships/slide" Target="slides/slide6.xml"/><Relationship Id="rId36" Type="http://schemas.openxmlformats.org/officeDocument/2006/relationships/slide" Target="slides/slide35.xml"/><Relationship Id="rId43" Type="http://schemas.openxmlformats.org/officeDocument/2006/relationships/theme" Target="theme/theme1.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32" Type="http://schemas.openxmlformats.org/officeDocument/2006/relationships/slide" Target="slides/slide31.xml"/><Relationship Id="rId37" Type="http://schemas.openxmlformats.org/officeDocument/2006/relationships/slide" Target="slides/slide36.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slide" Target="slides/slide26.xml"/><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slide" Target="slides/slide27.xml"/><Relationship Id="rId26" Type="http://schemas.openxmlformats.org/officeDocument/2006/relationships/slide" Target="slides/slide25.xml"/><Relationship Id="rId30" Type="http://schemas.openxmlformats.org/officeDocument/2006/relationships/slide" Target="slides/slide29.xml"/><Relationship Id="rId11" Type="http://schemas.openxmlformats.org/officeDocument/2006/relationships/slide" Target="slides/slide10.xml"/><Relationship Id="rId42" Type="http://schemas.openxmlformats.org/officeDocument/2006/relationships/viewProps" Target="viewProps.xml"/><Relationship Id="rId29" Type="http://schemas.openxmlformats.org/officeDocument/2006/relationships/slide" Target="slides/slide28.xml"/><Relationship Id="rId6" Type="http://schemas.openxmlformats.org/officeDocument/2006/relationships/slide" Target="slides/slide5.xml"/><Relationship Id="rId16" Type="http://schemas.openxmlformats.org/officeDocument/2006/relationships/slide" Target="slides/slide15.xml"/><Relationship Id="rId33" Type="http://schemas.openxmlformats.org/officeDocument/2006/relationships/slide" Target="slides/slide32.xml"/><Relationship Id="rId44" Type="http://schemas.openxmlformats.org/officeDocument/2006/relationships/tableStyles" Target="tableStyles.xml"/><Relationship Id="rId41"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38" Type="http://schemas.openxmlformats.org/officeDocument/2006/relationships/slide" Target="slides/slide37.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diagrams/_rels/data1.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image" Target="../media/image3.png"/></Relationships>
</file>

<file path=ppt/diagrams/_rels/drawing1.xml.rels><?xml version="1.0" encoding="UTF-8" standalone="yes"?>
<Relationships xmlns="http://schemas.openxmlformats.org/package/2006/relationships"><Relationship Id="rId2" Type="http://schemas.openxmlformats.org/officeDocument/2006/relationships/image" Target="../media/image4.png"/><Relationship Id="rId3" Type="http://schemas.openxmlformats.org/officeDocument/2006/relationships/image" Target="../media/image5.png"/><Relationship Id="rId1" Type="http://schemas.openxmlformats.org/officeDocument/2006/relationships/image" Target="../media/image3.png"/></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CCF46149-B83E-014A-8E61-F7019AA01120}" type="doc">
      <dgm:prSet loTypeId="urn:microsoft.com/office/officeart/2005/8/layout/hList7" loCatId="list" qsTypeId="urn:microsoft.com/office/officeart/2005/8/quickstyle/simple4" qsCatId="simple" csTypeId="urn:microsoft.com/office/officeart/2005/8/colors/accent1_2" csCatId="accent1" phldr="1"/>
      <dgm:spPr/>
    </dgm:pt>
    <dgm:pt modelId="{9300CF65-97C9-F94B-9B83-5EA191B4AF88}">
      <dgm:prSet phldrT="[Text]"/>
      <dgm:spPr/>
      <dgm:t>
        <a:bodyPr/>
        <a:lstStyle/>
        <a:p>
          <a:r>
            <a:rPr lang="en-US" dirty="0" smtClean="0"/>
            <a:t>Bullying</a:t>
          </a:r>
          <a:endParaRPr lang="en-US" dirty="0"/>
        </a:p>
      </dgm:t>
    </dgm:pt>
    <dgm:pt modelId="{A47CD44D-5EAE-E44B-B434-426911E99888}" type="parTrans" cxnId="{12559939-6F3E-2A49-80C4-583E77131E41}">
      <dgm:prSet/>
      <dgm:spPr/>
      <dgm:t>
        <a:bodyPr/>
        <a:lstStyle/>
        <a:p>
          <a:endParaRPr lang="en-US"/>
        </a:p>
      </dgm:t>
    </dgm:pt>
    <dgm:pt modelId="{C4A24E1B-3B8A-6A47-837D-311692D4E58D}" type="sibTrans" cxnId="{12559939-6F3E-2A49-80C4-583E77131E41}">
      <dgm:prSet/>
      <dgm:spPr/>
      <dgm:t>
        <a:bodyPr/>
        <a:lstStyle/>
        <a:p>
          <a:endParaRPr lang="en-US"/>
        </a:p>
      </dgm:t>
    </dgm:pt>
    <dgm:pt modelId="{5BC624E6-A3C0-694E-93F9-27F98E8F26D4}">
      <dgm:prSet phldrT="[Text]"/>
      <dgm:spPr/>
      <dgm:t>
        <a:bodyPr/>
        <a:lstStyle/>
        <a:p>
          <a:r>
            <a:rPr lang="en-US" dirty="0" smtClean="0"/>
            <a:t>Substance Abuse</a:t>
          </a:r>
          <a:endParaRPr lang="en-US" dirty="0"/>
        </a:p>
      </dgm:t>
    </dgm:pt>
    <dgm:pt modelId="{A169A602-9A0E-9F4E-B54E-11AC2BFDAA53}" type="parTrans" cxnId="{23CC0AFD-EB6A-AC48-B397-FF1E6DDDEAE6}">
      <dgm:prSet/>
      <dgm:spPr/>
      <dgm:t>
        <a:bodyPr/>
        <a:lstStyle/>
        <a:p>
          <a:endParaRPr lang="en-US"/>
        </a:p>
      </dgm:t>
    </dgm:pt>
    <dgm:pt modelId="{0BC8D2A3-5D0D-DC4F-8146-D4FC33B780BB}" type="sibTrans" cxnId="{23CC0AFD-EB6A-AC48-B397-FF1E6DDDEAE6}">
      <dgm:prSet/>
      <dgm:spPr/>
      <dgm:t>
        <a:bodyPr/>
        <a:lstStyle/>
        <a:p>
          <a:endParaRPr lang="en-US"/>
        </a:p>
      </dgm:t>
    </dgm:pt>
    <dgm:pt modelId="{6B2EE985-36A6-7D42-9486-1B10A8F3C30B}">
      <dgm:prSet phldrT="[Text]"/>
      <dgm:spPr/>
      <dgm:t>
        <a:bodyPr/>
        <a:lstStyle/>
        <a:p>
          <a:r>
            <a:rPr lang="en-US" dirty="0" smtClean="0"/>
            <a:t>Eating Disorders</a:t>
          </a:r>
          <a:endParaRPr lang="en-US" dirty="0"/>
        </a:p>
      </dgm:t>
    </dgm:pt>
    <dgm:pt modelId="{4EC524D4-332D-4D48-A67F-F48E59D7B923}" type="parTrans" cxnId="{81DA9622-A989-2442-9A71-9B6164F54A5A}">
      <dgm:prSet/>
      <dgm:spPr/>
      <dgm:t>
        <a:bodyPr/>
        <a:lstStyle/>
        <a:p>
          <a:endParaRPr lang="en-US"/>
        </a:p>
      </dgm:t>
    </dgm:pt>
    <dgm:pt modelId="{09A60797-2EAD-3C47-8D95-732DCE034ABD}" type="sibTrans" cxnId="{81DA9622-A989-2442-9A71-9B6164F54A5A}">
      <dgm:prSet/>
      <dgm:spPr/>
      <dgm:t>
        <a:bodyPr/>
        <a:lstStyle/>
        <a:p>
          <a:endParaRPr lang="en-US"/>
        </a:p>
      </dgm:t>
    </dgm:pt>
    <dgm:pt modelId="{0C103FE7-BD82-A240-811E-F63A79CA970E}" type="pres">
      <dgm:prSet presAssocID="{CCF46149-B83E-014A-8E61-F7019AA01120}" presName="Name0" presStyleCnt="0">
        <dgm:presLayoutVars>
          <dgm:dir/>
          <dgm:resizeHandles val="exact"/>
        </dgm:presLayoutVars>
      </dgm:prSet>
      <dgm:spPr/>
    </dgm:pt>
    <dgm:pt modelId="{29192E4B-1918-634F-918E-DDF7B8E4099C}" type="pres">
      <dgm:prSet presAssocID="{CCF46149-B83E-014A-8E61-F7019AA01120}" presName="fgShape" presStyleLbl="fgShp" presStyleIdx="0" presStyleCnt="1"/>
      <dgm:spPr/>
    </dgm:pt>
    <dgm:pt modelId="{DDA1ED2A-5AAB-AF4D-A5CB-8A70B906997E}" type="pres">
      <dgm:prSet presAssocID="{CCF46149-B83E-014A-8E61-F7019AA01120}" presName="linComp" presStyleCnt="0"/>
      <dgm:spPr/>
    </dgm:pt>
    <dgm:pt modelId="{A853F427-DE68-C943-B1E9-6FE2F5CBDE1F}" type="pres">
      <dgm:prSet presAssocID="{9300CF65-97C9-F94B-9B83-5EA191B4AF88}" presName="compNode" presStyleCnt="0"/>
      <dgm:spPr/>
    </dgm:pt>
    <dgm:pt modelId="{A002BCA7-2B89-5F4E-ADAF-C817CC125AB4}" type="pres">
      <dgm:prSet presAssocID="{9300CF65-97C9-F94B-9B83-5EA191B4AF88}" presName="bkgdShape" presStyleLbl="node1" presStyleIdx="0" presStyleCnt="3"/>
      <dgm:spPr/>
      <dgm:t>
        <a:bodyPr/>
        <a:lstStyle/>
        <a:p>
          <a:endParaRPr lang="en-US"/>
        </a:p>
      </dgm:t>
    </dgm:pt>
    <dgm:pt modelId="{10C32041-3CF1-C84B-ACA7-8A9EEA670DE2}" type="pres">
      <dgm:prSet presAssocID="{9300CF65-97C9-F94B-9B83-5EA191B4AF88}" presName="nodeTx" presStyleLbl="node1" presStyleIdx="0" presStyleCnt="3">
        <dgm:presLayoutVars>
          <dgm:bulletEnabled val="1"/>
        </dgm:presLayoutVars>
      </dgm:prSet>
      <dgm:spPr/>
      <dgm:t>
        <a:bodyPr/>
        <a:lstStyle/>
        <a:p>
          <a:endParaRPr lang="en-US"/>
        </a:p>
      </dgm:t>
    </dgm:pt>
    <dgm:pt modelId="{987FF448-8F9D-784B-B767-0521C1C7DF66}" type="pres">
      <dgm:prSet presAssocID="{9300CF65-97C9-F94B-9B83-5EA191B4AF88}" presName="invisiNode" presStyleLbl="node1" presStyleIdx="0" presStyleCnt="3"/>
      <dgm:spPr/>
    </dgm:pt>
    <dgm:pt modelId="{3073DBB4-9ECA-DC46-8802-8D38F4569552}" type="pres">
      <dgm:prSet presAssocID="{9300CF65-97C9-F94B-9B83-5EA191B4AF88}" presName="imagNode" presStyleLbl="fgImgPlace1" presStyleIdx="0" presStyleCnt="3"/>
      <dgm:spPr>
        <a:blipFill rotWithShape="0">
          <a:blip xmlns:r="http://schemas.openxmlformats.org/officeDocument/2006/relationships" r:embed="rId1"/>
          <a:stretch>
            <a:fillRect/>
          </a:stretch>
        </a:blipFill>
      </dgm:spPr>
      <dgm:t>
        <a:bodyPr/>
        <a:lstStyle/>
        <a:p>
          <a:endParaRPr lang="en-US"/>
        </a:p>
      </dgm:t>
    </dgm:pt>
    <dgm:pt modelId="{2A80E04A-075A-7D48-AA67-A645CA50B799}" type="pres">
      <dgm:prSet presAssocID="{C4A24E1B-3B8A-6A47-837D-311692D4E58D}" presName="sibTrans" presStyleLbl="sibTrans2D1" presStyleIdx="0" presStyleCnt="0"/>
      <dgm:spPr/>
      <dgm:t>
        <a:bodyPr/>
        <a:lstStyle/>
        <a:p>
          <a:endParaRPr lang="en-US"/>
        </a:p>
      </dgm:t>
    </dgm:pt>
    <dgm:pt modelId="{26E88B56-66B6-D54C-84B1-53CC28ADE07C}" type="pres">
      <dgm:prSet presAssocID="{5BC624E6-A3C0-694E-93F9-27F98E8F26D4}" presName="compNode" presStyleCnt="0"/>
      <dgm:spPr/>
    </dgm:pt>
    <dgm:pt modelId="{EF2E8152-8FB1-B74B-ACBF-928CD9C0CFA7}" type="pres">
      <dgm:prSet presAssocID="{5BC624E6-A3C0-694E-93F9-27F98E8F26D4}" presName="bkgdShape" presStyleLbl="node1" presStyleIdx="1" presStyleCnt="3"/>
      <dgm:spPr/>
      <dgm:t>
        <a:bodyPr/>
        <a:lstStyle/>
        <a:p>
          <a:endParaRPr lang="en-US"/>
        </a:p>
      </dgm:t>
    </dgm:pt>
    <dgm:pt modelId="{E02C01E1-4695-7544-9CBE-4F3AEB8BE09B}" type="pres">
      <dgm:prSet presAssocID="{5BC624E6-A3C0-694E-93F9-27F98E8F26D4}" presName="nodeTx" presStyleLbl="node1" presStyleIdx="1" presStyleCnt="3">
        <dgm:presLayoutVars>
          <dgm:bulletEnabled val="1"/>
        </dgm:presLayoutVars>
      </dgm:prSet>
      <dgm:spPr/>
      <dgm:t>
        <a:bodyPr/>
        <a:lstStyle/>
        <a:p>
          <a:endParaRPr lang="en-US"/>
        </a:p>
      </dgm:t>
    </dgm:pt>
    <dgm:pt modelId="{34FE7D50-2E90-6245-9F13-2E64E981E0A2}" type="pres">
      <dgm:prSet presAssocID="{5BC624E6-A3C0-694E-93F9-27F98E8F26D4}" presName="invisiNode" presStyleLbl="node1" presStyleIdx="1" presStyleCnt="3"/>
      <dgm:spPr/>
    </dgm:pt>
    <dgm:pt modelId="{3CCB0EA7-B7B4-1241-A0C8-1060776CABDF}" type="pres">
      <dgm:prSet presAssocID="{5BC624E6-A3C0-694E-93F9-27F98E8F26D4}" presName="imagNode" presStyleLbl="fgImgPlace1" presStyleIdx="1" presStyleCnt="3"/>
      <dgm:spPr>
        <a:blipFill rotWithShape="0">
          <a:blip xmlns:r="http://schemas.openxmlformats.org/officeDocument/2006/relationships" r:embed="rId2"/>
          <a:stretch>
            <a:fillRect/>
          </a:stretch>
        </a:blipFill>
      </dgm:spPr>
      <dgm:t>
        <a:bodyPr/>
        <a:lstStyle/>
        <a:p>
          <a:endParaRPr lang="en-US"/>
        </a:p>
      </dgm:t>
    </dgm:pt>
    <dgm:pt modelId="{310B3B2F-5C03-344E-9164-AC0225D7F101}" type="pres">
      <dgm:prSet presAssocID="{0BC8D2A3-5D0D-DC4F-8146-D4FC33B780BB}" presName="sibTrans" presStyleLbl="sibTrans2D1" presStyleIdx="0" presStyleCnt="0"/>
      <dgm:spPr/>
      <dgm:t>
        <a:bodyPr/>
        <a:lstStyle/>
        <a:p>
          <a:endParaRPr lang="en-US"/>
        </a:p>
      </dgm:t>
    </dgm:pt>
    <dgm:pt modelId="{2136003F-BE95-E04B-81B4-DA46140C9F9E}" type="pres">
      <dgm:prSet presAssocID="{6B2EE985-36A6-7D42-9486-1B10A8F3C30B}" presName="compNode" presStyleCnt="0"/>
      <dgm:spPr/>
    </dgm:pt>
    <dgm:pt modelId="{A6D72941-BC61-B54C-AE31-1A7F802A5A97}" type="pres">
      <dgm:prSet presAssocID="{6B2EE985-36A6-7D42-9486-1B10A8F3C30B}" presName="bkgdShape" presStyleLbl="node1" presStyleIdx="2" presStyleCnt="3"/>
      <dgm:spPr/>
      <dgm:t>
        <a:bodyPr/>
        <a:lstStyle/>
        <a:p>
          <a:endParaRPr lang="en-US"/>
        </a:p>
      </dgm:t>
    </dgm:pt>
    <dgm:pt modelId="{3AA3488D-0C22-3547-960D-B2F471C035A8}" type="pres">
      <dgm:prSet presAssocID="{6B2EE985-36A6-7D42-9486-1B10A8F3C30B}" presName="nodeTx" presStyleLbl="node1" presStyleIdx="2" presStyleCnt="3">
        <dgm:presLayoutVars>
          <dgm:bulletEnabled val="1"/>
        </dgm:presLayoutVars>
      </dgm:prSet>
      <dgm:spPr/>
      <dgm:t>
        <a:bodyPr/>
        <a:lstStyle/>
        <a:p>
          <a:endParaRPr lang="en-US"/>
        </a:p>
      </dgm:t>
    </dgm:pt>
    <dgm:pt modelId="{AB71E3E1-4F79-4C45-9412-449956572F98}" type="pres">
      <dgm:prSet presAssocID="{6B2EE985-36A6-7D42-9486-1B10A8F3C30B}" presName="invisiNode" presStyleLbl="node1" presStyleIdx="2" presStyleCnt="3"/>
      <dgm:spPr/>
    </dgm:pt>
    <dgm:pt modelId="{9DBF5FA7-B8BC-F746-AB9F-EA3176C90741}" type="pres">
      <dgm:prSet presAssocID="{6B2EE985-36A6-7D42-9486-1B10A8F3C30B}" presName="imagNode" presStyleLbl="fgImgPlace1" presStyleIdx="2" presStyleCnt="3"/>
      <dgm:spPr>
        <a:blipFill rotWithShape="0">
          <a:blip xmlns:r="http://schemas.openxmlformats.org/officeDocument/2006/relationships" r:embed="rId3"/>
          <a:stretch>
            <a:fillRect/>
          </a:stretch>
        </a:blipFill>
      </dgm:spPr>
      <dgm:t>
        <a:bodyPr/>
        <a:lstStyle/>
        <a:p>
          <a:endParaRPr lang="en-US"/>
        </a:p>
      </dgm:t>
    </dgm:pt>
  </dgm:ptLst>
  <dgm:cxnLst>
    <dgm:cxn modelId="{12559939-6F3E-2A49-80C4-583E77131E41}" srcId="{CCF46149-B83E-014A-8E61-F7019AA01120}" destId="{9300CF65-97C9-F94B-9B83-5EA191B4AF88}" srcOrd="0" destOrd="0" parTransId="{A47CD44D-5EAE-E44B-B434-426911E99888}" sibTransId="{C4A24E1B-3B8A-6A47-837D-311692D4E58D}"/>
    <dgm:cxn modelId="{B569274A-7965-2644-B8C1-625B1F0E32AA}" type="presOf" srcId="{6B2EE985-36A6-7D42-9486-1B10A8F3C30B}" destId="{3AA3488D-0C22-3547-960D-B2F471C035A8}" srcOrd="1" destOrd="0" presId="urn:microsoft.com/office/officeart/2005/8/layout/hList7"/>
    <dgm:cxn modelId="{647D36A5-6B6C-A34D-9CE4-238DC879F083}" type="presOf" srcId="{CCF46149-B83E-014A-8E61-F7019AA01120}" destId="{0C103FE7-BD82-A240-811E-F63A79CA970E}" srcOrd="0" destOrd="0" presId="urn:microsoft.com/office/officeart/2005/8/layout/hList7"/>
    <dgm:cxn modelId="{D6D5E228-08C6-9046-9C13-5A1300907D3E}" type="presOf" srcId="{9300CF65-97C9-F94B-9B83-5EA191B4AF88}" destId="{10C32041-3CF1-C84B-ACA7-8A9EEA670DE2}" srcOrd="1" destOrd="0" presId="urn:microsoft.com/office/officeart/2005/8/layout/hList7"/>
    <dgm:cxn modelId="{97CFF669-3D2B-F149-A7C1-FB4D4C7689A2}" type="presOf" srcId="{5BC624E6-A3C0-694E-93F9-27F98E8F26D4}" destId="{E02C01E1-4695-7544-9CBE-4F3AEB8BE09B}" srcOrd="1" destOrd="0" presId="urn:microsoft.com/office/officeart/2005/8/layout/hList7"/>
    <dgm:cxn modelId="{4E5E2C7C-9997-E24F-BAA5-74BCDBE5165C}" type="presOf" srcId="{6B2EE985-36A6-7D42-9486-1B10A8F3C30B}" destId="{A6D72941-BC61-B54C-AE31-1A7F802A5A97}" srcOrd="0" destOrd="0" presId="urn:microsoft.com/office/officeart/2005/8/layout/hList7"/>
    <dgm:cxn modelId="{81DA9622-A989-2442-9A71-9B6164F54A5A}" srcId="{CCF46149-B83E-014A-8E61-F7019AA01120}" destId="{6B2EE985-36A6-7D42-9486-1B10A8F3C30B}" srcOrd="2" destOrd="0" parTransId="{4EC524D4-332D-4D48-A67F-F48E59D7B923}" sibTransId="{09A60797-2EAD-3C47-8D95-732DCE034ABD}"/>
    <dgm:cxn modelId="{5B64F39C-2899-DA45-9EDB-14CDD4F8E0A8}" type="presOf" srcId="{0BC8D2A3-5D0D-DC4F-8146-D4FC33B780BB}" destId="{310B3B2F-5C03-344E-9164-AC0225D7F101}" srcOrd="0" destOrd="0" presId="urn:microsoft.com/office/officeart/2005/8/layout/hList7"/>
    <dgm:cxn modelId="{F408B78A-48C1-7F40-B7A6-0FE38862E649}" type="presOf" srcId="{9300CF65-97C9-F94B-9B83-5EA191B4AF88}" destId="{A002BCA7-2B89-5F4E-ADAF-C817CC125AB4}" srcOrd="0" destOrd="0" presId="urn:microsoft.com/office/officeart/2005/8/layout/hList7"/>
    <dgm:cxn modelId="{23CC0AFD-EB6A-AC48-B397-FF1E6DDDEAE6}" srcId="{CCF46149-B83E-014A-8E61-F7019AA01120}" destId="{5BC624E6-A3C0-694E-93F9-27F98E8F26D4}" srcOrd="1" destOrd="0" parTransId="{A169A602-9A0E-9F4E-B54E-11AC2BFDAA53}" sibTransId="{0BC8D2A3-5D0D-DC4F-8146-D4FC33B780BB}"/>
    <dgm:cxn modelId="{F2B2D110-98BF-D246-BCDC-AD495EE47668}" type="presOf" srcId="{C4A24E1B-3B8A-6A47-837D-311692D4E58D}" destId="{2A80E04A-075A-7D48-AA67-A645CA50B799}" srcOrd="0" destOrd="0" presId="urn:microsoft.com/office/officeart/2005/8/layout/hList7"/>
    <dgm:cxn modelId="{05AED307-39C2-FF47-AA62-D0243610CEB8}" type="presOf" srcId="{5BC624E6-A3C0-694E-93F9-27F98E8F26D4}" destId="{EF2E8152-8FB1-B74B-ACBF-928CD9C0CFA7}" srcOrd="0" destOrd="0" presId="urn:microsoft.com/office/officeart/2005/8/layout/hList7"/>
    <dgm:cxn modelId="{79A5EBF0-7C03-E941-BB53-102C8F4641EE}" type="presParOf" srcId="{0C103FE7-BD82-A240-811E-F63A79CA970E}" destId="{29192E4B-1918-634F-918E-DDF7B8E4099C}" srcOrd="0" destOrd="0" presId="urn:microsoft.com/office/officeart/2005/8/layout/hList7"/>
    <dgm:cxn modelId="{DEEB09E0-5FFF-CC4A-B44C-ECC8AFB2DBB4}" type="presParOf" srcId="{0C103FE7-BD82-A240-811E-F63A79CA970E}" destId="{DDA1ED2A-5AAB-AF4D-A5CB-8A70B906997E}" srcOrd="1" destOrd="0" presId="urn:microsoft.com/office/officeart/2005/8/layout/hList7"/>
    <dgm:cxn modelId="{F620E925-1CFA-B44D-9336-28032BF91A0F}" type="presParOf" srcId="{DDA1ED2A-5AAB-AF4D-A5CB-8A70B906997E}" destId="{A853F427-DE68-C943-B1E9-6FE2F5CBDE1F}" srcOrd="0" destOrd="0" presId="urn:microsoft.com/office/officeart/2005/8/layout/hList7"/>
    <dgm:cxn modelId="{7FE40685-D4F6-2C48-8F5D-E515D72E0170}" type="presParOf" srcId="{A853F427-DE68-C943-B1E9-6FE2F5CBDE1F}" destId="{A002BCA7-2B89-5F4E-ADAF-C817CC125AB4}" srcOrd="0" destOrd="0" presId="urn:microsoft.com/office/officeart/2005/8/layout/hList7"/>
    <dgm:cxn modelId="{4AA2F7AB-97D4-4548-8322-83590204555D}" type="presParOf" srcId="{A853F427-DE68-C943-B1E9-6FE2F5CBDE1F}" destId="{10C32041-3CF1-C84B-ACA7-8A9EEA670DE2}" srcOrd="1" destOrd="0" presId="urn:microsoft.com/office/officeart/2005/8/layout/hList7"/>
    <dgm:cxn modelId="{B90D0E61-F137-AA4D-B8A1-DD645EC28D2D}" type="presParOf" srcId="{A853F427-DE68-C943-B1E9-6FE2F5CBDE1F}" destId="{987FF448-8F9D-784B-B767-0521C1C7DF66}" srcOrd="2" destOrd="0" presId="urn:microsoft.com/office/officeart/2005/8/layout/hList7"/>
    <dgm:cxn modelId="{41C8B08C-4B53-C948-A3B6-5A928E40723A}" type="presParOf" srcId="{A853F427-DE68-C943-B1E9-6FE2F5CBDE1F}" destId="{3073DBB4-9ECA-DC46-8802-8D38F4569552}" srcOrd="3" destOrd="0" presId="urn:microsoft.com/office/officeart/2005/8/layout/hList7"/>
    <dgm:cxn modelId="{C132DE55-772E-534F-842F-A9A6CF79519E}" type="presParOf" srcId="{DDA1ED2A-5AAB-AF4D-A5CB-8A70B906997E}" destId="{2A80E04A-075A-7D48-AA67-A645CA50B799}" srcOrd="1" destOrd="0" presId="urn:microsoft.com/office/officeart/2005/8/layout/hList7"/>
    <dgm:cxn modelId="{2FCD262C-FADA-5541-81BB-0DDA4664CF80}" type="presParOf" srcId="{DDA1ED2A-5AAB-AF4D-A5CB-8A70B906997E}" destId="{26E88B56-66B6-D54C-84B1-53CC28ADE07C}" srcOrd="2" destOrd="0" presId="urn:microsoft.com/office/officeart/2005/8/layout/hList7"/>
    <dgm:cxn modelId="{B652EFCC-8767-2D44-8A21-402471EC5287}" type="presParOf" srcId="{26E88B56-66B6-D54C-84B1-53CC28ADE07C}" destId="{EF2E8152-8FB1-B74B-ACBF-928CD9C0CFA7}" srcOrd="0" destOrd="0" presId="urn:microsoft.com/office/officeart/2005/8/layout/hList7"/>
    <dgm:cxn modelId="{B3C4C747-493E-2E4E-879D-D0833DC6E2E7}" type="presParOf" srcId="{26E88B56-66B6-D54C-84B1-53CC28ADE07C}" destId="{E02C01E1-4695-7544-9CBE-4F3AEB8BE09B}" srcOrd="1" destOrd="0" presId="urn:microsoft.com/office/officeart/2005/8/layout/hList7"/>
    <dgm:cxn modelId="{128F2DF8-4A1A-CD47-B609-BE041F54B9CC}" type="presParOf" srcId="{26E88B56-66B6-D54C-84B1-53CC28ADE07C}" destId="{34FE7D50-2E90-6245-9F13-2E64E981E0A2}" srcOrd="2" destOrd="0" presId="urn:microsoft.com/office/officeart/2005/8/layout/hList7"/>
    <dgm:cxn modelId="{087259D7-7459-C74E-AEB5-7959700993B6}" type="presParOf" srcId="{26E88B56-66B6-D54C-84B1-53CC28ADE07C}" destId="{3CCB0EA7-B7B4-1241-A0C8-1060776CABDF}" srcOrd="3" destOrd="0" presId="urn:microsoft.com/office/officeart/2005/8/layout/hList7"/>
    <dgm:cxn modelId="{C4C3136F-784E-004B-9B9A-65C91838D2B5}" type="presParOf" srcId="{DDA1ED2A-5AAB-AF4D-A5CB-8A70B906997E}" destId="{310B3B2F-5C03-344E-9164-AC0225D7F101}" srcOrd="3" destOrd="0" presId="urn:microsoft.com/office/officeart/2005/8/layout/hList7"/>
    <dgm:cxn modelId="{E2444E43-A985-C74B-AC0B-24AD44737A0A}" type="presParOf" srcId="{DDA1ED2A-5AAB-AF4D-A5CB-8A70B906997E}" destId="{2136003F-BE95-E04B-81B4-DA46140C9F9E}" srcOrd="4" destOrd="0" presId="urn:microsoft.com/office/officeart/2005/8/layout/hList7"/>
    <dgm:cxn modelId="{E3D0F3D3-2EC4-D447-9E7F-6B0F6CF0282B}" type="presParOf" srcId="{2136003F-BE95-E04B-81B4-DA46140C9F9E}" destId="{A6D72941-BC61-B54C-AE31-1A7F802A5A97}" srcOrd="0" destOrd="0" presId="urn:microsoft.com/office/officeart/2005/8/layout/hList7"/>
    <dgm:cxn modelId="{A7FBF98E-294A-9A45-A5EF-E78CD3F1206E}" type="presParOf" srcId="{2136003F-BE95-E04B-81B4-DA46140C9F9E}" destId="{3AA3488D-0C22-3547-960D-B2F471C035A8}" srcOrd="1" destOrd="0" presId="urn:microsoft.com/office/officeart/2005/8/layout/hList7"/>
    <dgm:cxn modelId="{2EA6CE29-A363-2F44-BDFB-222EABB36697}" type="presParOf" srcId="{2136003F-BE95-E04B-81B4-DA46140C9F9E}" destId="{AB71E3E1-4F79-4C45-9412-449956572F98}" srcOrd="2" destOrd="0" presId="urn:microsoft.com/office/officeart/2005/8/layout/hList7"/>
    <dgm:cxn modelId="{E166179C-17A7-1041-A5E4-3AE8FF454304}" type="presParOf" srcId="{2136003F-BE95-E04B-81B4-DA46140C9F9E}" destId="{9DBF5FA7-B8BC-F746-AB9F-EA3176C90741}" srcOrd="3" destOrd="0" presId="urn:microsoft.com/office/officeart/2005/8/layout/hList7"/>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C24119AE-5886-8547-8F99-956B09ACA5EC}" type="doc">
      <dgm:prSet loTypeId="urn:microsoft.com/office/officeart/2005/8/layout/venn1" loCatId="relationship" qsTypeId="urn:microsoft.com/office/officeart/2005/8/quickstyle/simple4" qsCatId="simple" csTypeId="urn:microsoft.com/office/officeart/2005/8/colors/accent1_2" csCatId="accent1" phldr="1"/>
      <dgm:spPr/>
    </dgm:pt>
    <dgm:pt modelId="{7D4F23D8-0276-7D43-B55E-0F83F4FA3BFE}">
      <dgm:prSet phldrT="[Text]"/>
      <dgm:spPr/>
      <dgm:t>
        <a:bodyPr/>
        <a:lstStyle/>
        <a:p>
          <a:r>
            <a:rPr lang="en-US" dirty="0" smtClean="0"/>
            <a:t>Family</a:t>
          </a:r>
          <a:endParaRPr lang="en-US" dirty="0"/>
        </a:p>
      </dgm:t>
    </dgm:pt>
    <dgm:pt modelId="{7D00E433-6667-B94B-A203-CE1FA03D2459}" type="parTrans" cxnId="{2D070C75-51EF-2F49-895C-3A80D673F05A}">
      <dgm:prSet/>
      <dgm:spPr/>
      <dgm:t>
        <a:bodyPr/>
        <a:lstStyle/>
        <a:p>
          <a:endParaRPr lang="en-US"/>
        </a:p>
      </dgm:t>
    </dgm:pt>
    <dgm:pt modelId="{B22C1789-E301-054F-ADE8-CD5B98F434C5}" type="sibTrans" cxnId="{2D070C75-51EF-2F49-895C-3A80D673F05A}">
      <dgm:prSet/>
      <dgm:spPr/>
      <dgm:t>
        <a:bodyPr/>
        <a:lstStyle/>
        <a:p>
          <a:endParaRPr lang="en-US"/>
        </a:p>
      </dgm:t>
    </dgm:pt>
    <dgm:pt modelId="{0637CCCC-5529-8F48-9C51-29619A632E1C}">
      <dgm:prSet phldrT="[Text]"/>
      <dgm:spPr/>
      <dgm:t>
        <a:bodyPr/>
        <a:lstStyle/>
        <a:p>
          <a:r>
            <a:rPr lang="en-US" dirty="0" smtClean="0"/>
            <a:t>School Personnel</a:t>
          </a:r>
          <a:endParaRPr lang="en-US" dirty="0"/>
        </a:p>
      </dgm:t>
    </dgm:pt>
    <dgm:pt modelId="{FB7F9383-40FD-F244-B151-AA4B417D2337}" type="parTrans" cxnId="{E004E0BD-BC04-A64B-92D2-611C86DE4DD2}">
      <dgm:prSet/>
      <dgm:spPr/>
      <dgm:t>
        <a:bodyPr/>
        <a:lstStyle/>
        <a:p>
          <a:endParaRPr lang="en-US"/>
        </a:p>
      </dgm:t>
    </dgm:pt>
    <dgm:pt modelId="{5F0BF96F-5826-9142-8BCB-F89513316653}" type="sibTrans" cxnId="{E004E0BD-BC04-A64B-92D2-611C86DE4DD2}">
      <dgm:prSet/>
      <dgm:spPr/>
      <dgm:t>
        <a:bodyPr/>
        <a:lstStyle/>
        <a:p>
          <a:endParaRPr lang="en-US"/>
        </a:p>
      </dgm:t>
    </dgm:pt>
    <dgm:pt modelId="{A2990D1B-F356-F04C-A9DF-60526411E74F}">
      <dgm:prSet phldrT="[Text]"/>
      <dgm:spPr/>
      <dgm:t>
        <a:bodyPr/>
        <a:lstStyle/>
        <a:p>
          <a:r>
            <a:rPr lang="en-US" dirty="0" smtClean="0"/>
            <a:t>Community Resources</a:t>
          </a:r>
          <a:endParaRPr lang="en-US" dirty="0"/>
        </a:p>
      </dgm:t>
    </dgm:pt>
    <dgm:pt modelId="{13CCF2D7-48AF-8D41-9772-73BA8B008DFF}" type="parTrans" cxnId="{037977EF-FE76-4C41-91CC-1A9C2758C16E}">
      <dgm:prSet/>
      <dgm:spPr/>
      <dgm:t>
        <a:bodyPr/>
        <a:lstStyle/>
        <a:p>
          <a:endParaRPr lang="en-US"/>
        </a:p>
      </dgm:t>
    </dgm:pt>
    <dgm:pt modelId="{45E08661-4136-1641-A507-8687780A078F}" type="sibTrans" cxnId="{037977EF-FE76-4C41-91CC-1A9C2758C16E}">
      <dgm:prSet/>
      <dgm:spPr/>
      <dgm:t>
        <a:bodyPr/>
        <a:lstStyle/>
        <a:p>
          <a:endParaRPr lang="en-US"/>
        </a:p>
      </dgm:t>
    </dgm:pt>
    <dgm:pt modelId="{9570892D-BFCD-174C-B3D9-09251ECCA999}" type="pres">
      <dgm:prSet presAssocID="{C24119AE-5886-8547-8F99-956B09ACA5EC}" presName="compositeShape" presStyleCnt="0">
        <dgm:presLayoutVars>
          <dgm:chMax val="7"/>
          <dgm:dir/>
          <dgm:resizeHandles val="exact"/>
        </dgm:presLayoutVars>
      </dgm:prSet>
      <dgm:spPr/>
    </dgm:pt>
    <dgm:pt modelId="{A2FC9AAA-1E4C-E04D-A5A2-D969E6776138}" type="pres">
      <dgm:prSet presAssocID="{7D4F23D8-0276-7D43-B55E-0F83F4FA3BFE}" presName="circ1" presStyleLbl="vennNode1" presStyleIdx="0" presStyleCnt="3"/>
      <dgm:spPr/>
      <dgm:t>
        <a:bodyPr/>
        <a:lstStyle/>
        <a:p>
          <a:endParaRPr lang="en-US"/>
        </a:p>
      </dgm:t>
    </dgm:pt>
    <dgm:pt modelId="{9D605AD2-07C8-514A-BFE2-B8162709F322}" type="pres">
      <dgm:prSet presAssocID="{7D4F23D8-0276-7D43-B55E-0F83F4FA3BFE}" presName="circ1Tx" presStyleLbl="revTx" presStyleIdx="0" presStyleCnt="0">
        <dgm:presLayoutVars>
          <dgm:chMax val="0"/>
          <dgm:chPref val="0"/>
          <dgm:bulletEnabled val="1"/>
        </dgm:presLayoutVars>
      </dgm:prSet>
      <dgm:spPr/>
      <dgm:t>
        <a:bodyPr/>
        <a:lstStyle/>
        <a:p>
          <a:endParaRPr lang="en-US"/>
        </a:p>
      </dgm:t>
    </dgm:pt>
    <dgm:pt modelId="{23A99997-A6CC-DD45-B5D1-BFA181FCE8D2}" type="pres">
      <dgm:prSet presAssocID="{0637CCCC-5529-8F48-9C51-29619A632E1C}" presName="circ2" presStyleLbl="vennNode1" presStyleIdx="1" presStyleCnt="3"/>
      <dgm:spPr/>
      <dgm:t>
        <a:bodyPr/>
        <a:lstStyle/>
        <a:p>
          <a:endParaRPr lang="en-US"/>
        </a:p>
      </dgm:t>
    </dgm:pt>
    <dgm:pt modelId="{E8483173-D19D-6642-AE95-7BE5215FB91E}" type="pres">
      <dgm:prSet presAssocID="{0637CCCC-5529-8F48-9C51-29619A632E1C}" presName="circ2Tx" presStyleLbl="revTx" presStyleIdx="0" presStyleCnt="0">
        <dgm:presLayoutVars>
          <dgm:chMax val="0"/>
          <dgm:chPref val="0"/>
          <dgm:bulletEnabled val="1"/>
        </dgm:presLayoutVars>
      </dgm:prSet>
      <dgm:spPr/>
      <dgm:t>
        <a:bodyPr/>
        <a:lstStyle/>
        <a:p>
          <a:endParaRPr lang="en-US"/>
        </a:p>
      </dgm:t>
    </dgm:pt>
    <dgm:pt modelId="{6F5E372C-4086-B041-992A-DD774C46285E}" type="pres">
      <dgm:prSet presAssocID="{A2990D1B-F356-F04C-A9DF-60526411E74F}" presName="circ3" presStyleLbl="vennNode1" presStyleIdx="2" presStyleCnt="3"/>
      <dgm:spPr/>
      <dgm:t>
        <a:bodyPr/>
        <a:lstStyle/>
        <a:p>
          <a:endParaRPr lang="en-US"/>
        </a:p>
      </dgm:t>
    </dgm:pt>
    <dgm:pt modelId="{78987C13-C6BF-1A41-951B-0DAF88A9DB67}" type="pres">
      <dgm:prSet presAssocID="{A2990D1B-F356-F04C-A9DF-60526411E74F}" presName="circ3Tx" presStyleLbl="revTx" presStyleIdx="0" presStyleCnt="0">
        <dgm:presLayoutVars>
          <dgm:chMax val="0"/>
          <dgm:chPref val="0"/>
          <dgm:bulletEnabled val="1"/>
        </dgm:presLayoutVars>
      </dgm:prSet>
      <dgm:spPr/>
      <dgm:t>
        <a:bodyPr/>
        <a:lstStyle/>
        <a:p>
          <a:endParaRPr lang="en-US"/>
        </a:p>
      </dgm:t>
    </dgm:pt>
  </dgm:ptLst>
  <dgm:cxnLst>
    <dgm:cxn modelId="{2E78DE19-2EB1-B340-A2FB-C64808D234D7}" type="presOf" srcId="{0637CCCC-5529-8F48-9C51-29619A632E1C}" destId="{E8483173-D19D-6642-AE95-7BE5215FB91E}" srcOrd="1" destOrd="0" presId="urn:microsoft.com/office/officeart/2005/8/layout/venn1"/>
    <dgm:cxn modelId="{78A42590-2301-9C46-926D-5526F7DE6006}" type="presOf" srcId="{0637CCCC-5529-8F48-9C51-29619A632E1C}" destId="{23A99997-A6CC-DD45-B5D1-BFA181FCE8D2}" srcOrd="0" destOrd="0" presId="urn:microsoft.com/office/officeart/2005/8/layout/venn1"/>
    <dgm:cxn modelId="{2D070C75-51EF-2F49-895C-3A80D673F05A}" srcId="{C24119AE-5886-8547-8F99-956B09ACA5EC}" destId="{7D4F23D8-0276-7D43-B55E-0F83F4FA3BFE}" srcOrd="0" destOrd="0" parTransId="{7D00E433-6667-B94B-A203-CE1FA03D2459}" sibTransId="{B22C1789-E301-054F-ADE8-CD5B98F434C5}"/>
    <dgm:cxn modelId="{853E7EF3-FD71-664A-B9F2-5DA2282CA59E}" type="presOf" srcId="{A2990D1B-F356-F04C-A9DF-60526411E74F}" destId="{78987C13-C6BF-1A41-951B-0DAF88A9DB67}" srcOrd="1" destOrd="0" presId="urn:microsoft.com/office/officeart/2005/8/layout/venn1"/>
    <dgm:cxn modelId="{1EBB33AC-217D-2C40-A885-0AB6A7FE9E4C}" type="presOf" srcId="{A2990D1B-F356-F04C-A9DF-60526411E74F}" destId="{6F5E372C-4086-B041-992A-DD774C46285E}" srcOrd="0" destOrd="0" presId="urn:microsoft.com/office/officeart/2005/8/layout/venn1"/>
    <dgm:cxn modelId="{0B6443B3-47B5-AC4E-81D4-1D514D67E310}" type="presOf" srcId="{7D4F23D8-0276-7D43-B55E-0F83F4FA3BFE}" destId="{9D605AD2-07C8-514A-BFE2-B8162709F322}" srcOrd="1" destOrd="0" presId="urn:microsoft.com/office/officeart/2005/8/layout/venn1"/>
    <dgm:cxn modelId="{4918E21B-83B8-0746-8BE8-BE8909413522}" type="presOf" srcId="{7D4F23D8-0276-7D43-B55E-0F83F4FA3BFE}" destId="{A2FC9AAA-1E4C-E04D-A5A2-D969E6776138}" srcOrd="0" destOrd="0" presId="urn:microsoft.com/office/officeart/2005/8/layout/venn1"/>
    <dgm:cxn modelId="{BA0E82CE-1247-2641-AAD7-E1CA8DBAF2E9}" type="presOf" srcId="{C24119AE-5886-8547-8F99-956B09ACA5EC}" destId="{9570892D-BFCD-174C-B3D9-09251ECCA999}" srcOrd="0" destOrd="0" presId="urn:microsoft.com/office/officeart/2005/8/layout/venn1"/>
    <dgm:cxn modelId="{037977EF-FE76-4C41-91CC-1A9C2758C16E}" srcId="{C24119AE-5886-8547-8F99-956B09ACA5EC}" destId="{A2990D1B-F356-F04C-A9DF-60526411E74F}" srcOrd="2" destOrd="0" parTransId="{13CCF2D7-48AF-8D41-9772-73BA8B008DFF}" sibTransId="{45E08661-4136-1641-A507-8687780A078F}"/>
    <dgm:cxn modelId="{E004E0BD-BC04-A64B-92D2-611C86DE4DD2}" srcId="{C24119AE-5886-8547-8F99-956B09ACA5EC}" destId="{0637CCCC-5529-8F48-9C51-29619A632E1C}" srcOrd="1" destOrd="0" parTransId="{FB7F9383-40FD-F244-B151-AA4B417D2337}" sibTransId="{5F0BF96F-5826-9142-8BCB-F89513316653}"/>
    <dgm:cxn modelId="{E883A9EA-6470-2F45-A422-1197B05B0C55}" type="presParOf" srcId="{9570892D-BFCD-174C-B3D9-09251ECCA999}" destId="{A2FC9AAA-1E4C-E04D-A5A2-D969E6776138}" srcOrd="0" destOrd="0" presId="urn:microsoft.com/office/officeart/2005/8/layout/venn1"/>
    <dgm:cxn modelId="{9D83A0A0-F54D-A742-841D-819D383E30B9}" type="presParOf" srcId="{9570892D-BFCD-174C-B3D9-09251ECCA999}" destId="{9D605AD2-07C8-514A-BFE2-B8162709F322}" srcOrd="1" destOrd="0" presId="urn:microsoft.com/office/officeart/2005/8/layout/venn1"/>
    <dgm:cxn modelId="{46C31AF7-D5DB-7744-8829-0EE79F2EB8DE}" type="presParOf" srcId="{9570892D-BFCD-174C-B3D9-09251ECCA999}" destId="{23A99997-A6CC-DD45-B5D1-BFA181FCE8D2}" srcOrd="2" destOrd="0" presId="urn:microsoft.com/office/officeart/2005/8/layout/venn1"/>
    <dgm:cxn modelId="{10936839-6E86-4F46-8E53-A633847C277D}" type="presParOf" srcId="{9570892D-BFCD-174C-B3D9-09251ECCA999}" destId="{E8483173-D19D-6642-AE95-7BE5215FB91E}" srcOrd="3" destOrd="0" presId="urn:microsoft.com/office/officeart/2005/8/layout/venn1"/>
    <dgm:cxn modelId="{61989A56-1438-1344-9F8C-5691492B2378}" type="presParOf" srcId="{9570892D-BFCD-174C-B3D9-09251ECCA999}" destId="{6F5E372C-4086-B041-992A-DD774C46285E}" srcOrd="4" destOrd="0" presId="urn:microsoft.com/office/officeart/2005/8/layout/venn1"/>
    <dgm:cxn modelId="{12B11A54-A615-8F4D-9741-DCC939F92B47}" type="presParOf" srcId="{9570892D-BFCD-174C-B3D9-09251ECCA999}" destId="{78987C13-C6BF-1A41-951B-0DAF88A9DB67}" srcOrd="5" destOrd="0" presId="urn:microsoft.com/office/officeart/2005/8/layout/venn1"/>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396A0346-872B-744A-B00D-485EE10060BD}" type="doc">
      <dgm:prSet loTypeId="urn:microsoft.com/office/officeart/2005/8/layout/venn3" loCatId="relationship" qsTypeId="urn:microsoft.com/office/officeart/2005/8/quickstyle/simple4" qsCatId="simple" csTypeId="urn:microsoft.com/office/officeart/2005/8/colors/accent1_2" csCatId="accent1" phldr="1"/>
      <dgm:spPr/>
      <dgm:t>
        <a:bodyPr/>
        <a:lstStyle/>
        <a:p>
          <a:endParaRPr lang="en-US"/>
        </a:p>
      </dgm:t>
    </dgm:pt>
    <dgm:pt modelId="{5FE8FAD7-CBEA-FA4D-878B-3373D50CB654}">
      <dgm:prSet phldrT="[Text]"/>
      <dgm:spPr/>
      <dgm:t>
        <a:bodyPr/>
        <a:lstStyle/>
        <a:p>
          <a:r>
            <a:rPr lang="en-US" dirty="0" smtClean="0"/>
            <a:t>School Counselors Mental Health Professionals</a:t>
          </a:r>
          <a:endParaRPr lang="en-US" dirty="0"/>
        </a:p>
      </dgm:t>
    </dgm:pt>
    <dgm:pt modelId="{F6C28432-4541-1841-B62B-855955428900}" type="parTrans" cxnId="{1296D944-BE59-7043-84E3-90D85B689AA1}">
      <dgm:prSet/>
      <dgm:spPr/>
      <dgm:t>
        <a:bodyPr/>
        <a:lstStyle/>
        <a:p>
          <a:endParaRPr lang="en-US"/>
        </a:p>
      </dgm:t>
    </dgm:pt>
    <dgm:pt modelId="{D5AA66D0-70C2-D340-B744-CCA536472D87}" type="sibTrans" cxnId="{1296D944-BE59-7043-84E3-90D85B689AA1}">
      <dgm:prSet/>
      <dgm:spPr/>
      <dgm:t>
        <a:bodyPr/>
        <a:lstStyle/>
        <a:p>
          <a:endParaRPr lang="en-US"/>
        </a:p>
      </dgm:t>
    </dgm:pt>
    <dgm:pt modelId="{922BBDBA-640B-B440-BFB9-B896EF6D5C87}">
      <dgm:prSet phldrT="[Text]"/>
      <dgm:spPr/>
      <dgm:t>
        <a:bodyPr/>
        <a:lstStyle/>
        <a:p>
          <a:r>
            <a:rPr lang="en-US" dirty="0" smtClean="0"/>
            <a:t>School Librarians – Information and Technology Wizards</a:t>
          </a:r>
          <a:endParaRPr lang="en-US" dirty="0"/>
        </a:p>
      </dgm:t>
    </dgm:pt>
    <dgm:pt modelId="{71D5A433-726F-6340-AA32-358D73B05618}" type="parTrans" cxnId="{2200E0AA-5B72-A84B-AA77-4243303C3EFB}">
      <dgm:prSet/>
      <dgm:spPr/>
      <dgm:t>
        <a:bodyPr/>
        <a:lstStyle/>
        <a:p>
          <a:endParaRPr lang="en-US"/>
        </a:p>
      </dgm:t>
    </dgm:pt>
    <dgm:pt modelId="{6EF701E3-9D7D-964A-80A7-80B5052CEBE7}" type="sibTrans" cxnId="{2200E0AA-5B72-A84B-AA77-4243303C3EFB}">
      <dgm:prSet/>
      <dgm:spPr/>
      <dgm:t>
        <a:bodyPr/>
        <a:lstStyle/>
        <a:p>
          <a:endParaRPr lang="en-US"/>
        </a:p>
      </dgm:t>
    </dgm:pt>
    <dgm:pt modelId="{48F921D0-B9D0-1A4A-A942-9C640407C0A5}">
      <dgm:prSet phldrT="[Text]"/>
      <dgm:spPr/>
      <dgm:t>
        <a:bodyPr/>
        <a:lstStyle/>
        <a:p>
          <a:r>
            <a:rPr lang="en-US" dirty="0" smtClean="0"/>
            <a:t>Interdisciplinary Collaboration</a:t>
          </a:r>
          <a:endParaRPr lang="en-US" dirty="0"/>
        </a:p>
      </dgm:t>
    </dgm:pt>
    <dgm:pt modelId="{52AE1D53-CAA6-D848-BFAF-E95E95C7079E}" type="parTrans" cxnId="{9AD469F6-3404-D04F-8585-0607F7D8ACAC}">
      <dgm:prSet/>
      <dgm:spPr/>
      <dgm:t>
        <a:bodyPr/>
        <a:lstStyle/>
        <a:p>
          <a:endParaRPr lang="en-US"/>
        </a:p>
      </dgm:t>
    </dgm:pt>
    <dgm:pt modelId="{4B364291-410A-7B41-9DD3-AE608B1BD4B8}" type="sibTrans" cxnId="{9AD469F6-3404-D04F-8585-0607F7D8ACAC}">
      <dgm:prSet/>
      <dgm:spPr/>
      <dgm:t>
        <a:bodyPr/>
        <a:lstStyle/>
        <a:p>
          <a:endParaRPr lang="en-US"/>
        </a:p>
      </dgm:t>
    </dgm:pt>
    <dgm:pt modelId="{2CC8233E-80A7-A34C-A506-46BA11CE37AA}">
      <dgm:prSet phldrT="[Text]"/>
      <dgm:spPr/>
      <dgm:t>
        <a:bodyPr/>
        <a:lstStyle/>
        <a:p>
          <a:r>
            <a:rPr lang="en-US" dirty="0" smtClean="0"/>
            <a:t>Improved Student Access to Resources and Support</a:t>
          </a:r>
          <a:endParaRPr lang="en-US" dirty="0"/>
        </a:p>
      </dgm:t>
    </dgm:pt>
    <dgm:pt modelId="{12EA2ACD-4BF8-A347-96A1-072892D56E9C}" type="parTrans" cxnId="{9CBB04BA-F597-F140-A25A-A4B6C5771442}">
      <dgm:prSet/>
      <dgm:spPr/>
      <dgm:t>
        <a:bodyPr/>
        <a:lstStyle/>
        <a:p>
          <a:endParaRPr lang="en-US"/>
        </a:p>
      </dgm:t>
    </dgm:pt>
    <dgm:pt modelId="{1E3964D8-3B65-154D-805A-7624D6BDB7D8}" type="sibTrans" cxnId="{9CBB04BA-F597-F140-A25A-A4B6C5771442}">
      <dgm:prSet/>
      <dgm:spPr/>
      <dgm:t>
        <a:bodyPr/>
        <a:lstStyle/>
        <a:p>
          <a:endParaRPr lang="en-US"/>
        </a:p>
      </dgm:t>
    </dgm:pt>
    <dgm:pt modelId="{CDB38D8D-CFF4-D246-965D-1058B97CBD9D}">
      <dgm:prSet phldrT="[Text]"/>
      <dgm:spPr/>
      <dgm:t>
        <a:bodyPr/>
        <a:lstStyle/>
        <a:p>
          <a:r>
            <a:rPr lang="en-US" dirty="0" smtClean="0"/>
            <a:t>Enhanced Student Academic Outcomes</a:t>
          </a:r>
          <a:endParaRPr lang="en-US" dirty="0"/>
        </a:p>
      </dgm:t>
    </dgm:pt>
    <dgm:pt modelId="{F1DD24B8-F97A-2444-86AA-1879E4A3F3E5}" type="parTrans" cxnId="{841D6B28-BFEF-9F44-BAEA-DBBFECC6462B}">
      <dgm:prSet/>
      <dgm:spPr/>
      <dgm:t>
        <a:bodyPr/>
        <a:lstStyle/>
        <a:p>
          <a:endParaRPr lang="en-US"/>
        </a:p>
      </dgm:t>
    </dgm:pt>
    <dgm:pt modelId="{AB8FD880-BC99-7E41-873D-2F0C3DBFC536}" type="sibTrans" cxnId="{841D6B28-BFEF-9F44-BAEA-DBBFECC6462B}">
      <dgm:prSet/>
      <dgm:spPr/>
      <dgm:t>
        <a:bodyPr/>
        <a:lstStyle/>
        <a:p>
          <a:endParaRPr lang="en-US"/>
        </a:p>
      </dgm:t>
    </dgm:pt>
    <dgm:pt modelId="{E854133E-CBF6-2B48-A667-C2B022CBF9FD}" type="pres">
      <dgm:prSet presAssocID="{396A0346-872B-744A-B00D-485EE10060BD}" presName="Name0" presStyleCnt="0">
        <dgm:presLayoutVars>
          <dgm:dir/>
          <dgm:resizeHandles val="exact"/>
        </dgm:presLayoutVars>
      </dgm:prSet>
      <dgm:spPr/>
      <dgm:t>
        <a:bodyPr/>
        <a:lstStyle/>
        <a:p>
          <a:endParaRPr lang="en-US"/>
        </a:p>
      </dgm:t>
    </dgm:pt>
    <dgm:pt modelId="{C255DD61-4402-744B-9B11-65D93BEFC639}" type="pres">
      <dgm:prSet presAssocID="{5FE8FAD7-CBEA-FA4D-878B-3373D50CB654}" presName="Name5" presStyleLbl="vennNode1" presStyleIdx="0" presStyleCnt="5">
        <dgm:presLayoutVars>
          <dgm:bulletEnabled val="1"/>
        </dgm:presLayoutVars>
      </dgm:prSet>
      <dgm:spPr/>
      <dgm:t>
        <a:bodyPr/>
        <a:lstStyle/>
        <a:p>
          <a:endParaRPr lang="en-US"/>
        </a:p>
      </dgm:t>
    </dgm:pt>
    <dgm:pt modelId="{2192207D-AD0A-384C-828B-A782F7776CA9}" type="pres">
      <dgm:prSet presAssocID="{D5AA66D0-70C2-D340-B744-CCA536472D87}" presName="space" presStyleCnt="0"/>
      <dgm:spPr/>
    </dgm:pt>
    <dgm:pt modelId="{86116CBA-BFCE-F443-8E54-F19E92382474}" type="pres">
      <dgm:prSet presAssocID="{922BBDBA-640B-B440-BFB9-B896EF6D5C87}" presName="Name5" presStyleLbl="vennNode1" presStyleIdx="1" presStyleCnt="5">
        <dgm:presLayoutVars>
          <dgm:bulletEnabled val="1"/>
        </dgm:presLayoutVars>
      </dgm:prSet>
      <dgm:spPr/>
      <dgm:t>
        <a:bodyPr/>
        <a:lstStyle/>
        <a:p>
          <a:endParaRPr lang="en-US"/>
        </a:p>
      </dgm:t>
    </dgm:pt>
    <dgm:pt modelId="{E32A92A0-0EA6-8F45-8DFB-D5A4A5A20C1A}" type="pres">
      <dgm:prSet presAssocID="{6EF701E3-9D7D-964A-80A7-80B5052CEBE7}" presName="space" presStyleCnt="0"/>
      <dgm:spPr/>
    </dgm:pt>
    <dgm:pt modelId="{470099E7-844C-C14B-A499-C102B531EB8E}" type="pres">
      <dgm:prSet presAssocID="{48F921D0-B9D0-1A4A-A942-9C640407C0A5}" presName="Name5" presStyleLbl="vennNode1" presStyleIdx="2" presStyleCnt="5">
        <dgm:presLayoutVars>
          <dgm:bulletEnabled val="1"/>
        </dgm:presLayoutVars>
      </dgm:prSet>
      <dgm:spPr/>
      <dgm:t>
        <a:bodyPr/>
        <a:lstStyle/>
        <a:p>
          <a:endParaRPr lang="en-US"/>
        </a:p>
      </dgm:t>
    </dgm:pt>
    <dgm:pt modelId="{7027B57D-B887-0C40-B581-34CDC53C2D44}" type="pres">
      <dgm:prSet presAssocID="{4B364291-410A-7B41-9DD3-AE608B1BD4B8}" presName="space" presStyleCnt="0"/>
      <dgm:spPr/>
    </dgm:pt>
    <dgm:pt modelId="{3C93C375-AF4D-AB4E-8902-F98700C58F2D}" type="pres">
      <dgm:prSet presAssocID="{2CC8233E-80A7-A34C-A506-46BA11CE37AA}" presName="Name5" presStyleLbl="vennNode1" presStyleIdx="3" presStyleCnt="5">
        <dgm:presLayoutVars>
          <dgm:bulletEnabled val="1"/>
        </dgm:presLayoutVars>
      </dgm:prSet>
      <dgm:spPr/>
      <dgm:t>
        <a:bodyPr/>
        <a:lstStyle/>
        <a:p>
          <a:endParaRPr lang="en-US"/>
        </a:p>
      </dgm:t>
    </dgm:pt>
    <dgm:pt modelId="{6DD6685F-99F6-9343-8463-A856915E586B}" type="pres">
      <dgm:prSet presAssocID="{1E3964D8-3B65-154D-805A-7624D6BDB7D8}" presName="space" presStyleCnt="0"/>
      <dgm:spPr/>
    </dgm:pt>
    <dgm:pt modelId="{4B0EC1BF-7120-6143-BF1A-FEDF449C18BC}" type="pres">
      <dgm:prSet presAssocID="{CDB38D8D-CFF4-D246-965D-1058B97CBD9D}" presName="Name5" presStyleLbl="vennNode1" presStyleIdx="4" presStyleCnt="5">
        <dgm:presLayoutVars>
          <dgm:bulletEnabled val="1"/>
        </dgm:presLayoutVars>
      </dgm:prSet>
      <dgm:spPr/>
      <dgm:t>
        <a:bodyPr/>
        <a:lstStyle/>
        <a:p>
          <a:endParaRPr lang="en-US"/>
        </a:p>
      </dgm:t>
    </dgm:pt>
  </dgm:ptLst>
  <dgm:cxnLst>
    <dgm:cxn modelId="{841D6B28-BFEF-9F44-BAEA-DBBFECC6462B}" srcId="{396A0346-872B-744A-B00D-485EE10060BD}" destId="{CDB38D8D-CFF4-D246-965D-1058B97CBD9D}" srcOrd="4" destOrd="0" parTransId="{F1DD24B8-F97A-2444-86AA-1879E4A3F3E5}" sibTransId="{AB8FD880-BC99-7E41-873D-2F0C3DBFC536}"/>
    <dgm:cxn modelId="{1296D944-BE59-7043-84E3-90D85B689AA1}" srcId="{396A0346-872B-744A-B00D-485EE10060BD}" destId="{5FE8FAD7-CBEA-FA4D-878B-3373D50CB654}" srcOrd="0" destOrd="0" parTransId="{F6C28432-4541-1841-B62B-855955428900}" sibTransId="{D5AA66D0-70C2-D340-B744-CCA536472D87}"/>
    <dgm:cxn modelId="{9AD469F6-3404-D04F-8585-0607F7D8ACAC}" srcId="{396A0346-872B-744A-B00D-485EE10060BD}" destId="{48F921D0-B9D0-1A4A-A942-9C640407C0A5}" srcOrd="2" destOrd="0" parTransId="{52AE1D53-CAA6-D848-BFAF-E95E95C7079E}" sibTransId="{4B364291-410A-7B41-9DD3-AE608B1BD4B8}"/>
    <dgm:cxn modelId="{2200E0AA-5B72-A84B-AA77-4243303C3EFB}" srcId="{396A0346-872B-744A-B00D-485EE10060BD}" destId="{922BBDBA-640B-B440-BFB9-B896EF6D5C87}" srcOrd="1" destOrd="0" parTransId="{71D5A433-726F-6340-AA32-358D73B05618}" sibTransId="{6EF701E3-9D7D-964A-80A7-80B5052CEBE7}"/>
    <dgm:cxn modelId="{7B16CD12-A615-C94B-889F-54A8626AD78A}" type="presOf" srcId="{48F921D0-B9D0-1A4A-A942-9C640407C0A5}" destId="{470099E7-844C-C14B-A499-C102B531EB8E}" srcOrd="0" destOrd="0" presId="urn:microsoft.com/office/officeart/2005/8/layout/venn3"/>
    <dgm:cxn modelId="{091A83F8-2B78-454D-A01A-28E63A65D721}" type="presOf" srcId="{2CC8233E-80A7-A34C-A506-46BA11CE37AA}" destId="{3C93C375-AF4D-AB4E-8902-F98700C58F2D}" srcOrd="0" destOrd="0" presId="urn:microsoft.com/office/officeart/2005/8/layout/venn3"/>
    <dgm:cxn modelId="{45209948-4DC3-6C4F-AF01-7F33AFEFC2ED}" type="presOf" srcId="{CDB38D8D-CFF4-D246-965D-1058B97CBD9D}" destId="{4B0EC1BF-7120-6143-BF1A-FEDF449C18BC}" srcOrd="0" destOrd="0" presId="urn:microsoft.com/office/officeart/2005/8/layout/venn3"/>
    <dgm:cxn modelId="{D3AC65F0-3A28-BA46-9037-E9594BA833C3}" type="presOf" srcId="{5FE8FAD7-CBEA-FA4D-878B-3373D50CB654}" destId="{C255DD61-4402-744B-9B11-65D93BEFC639}" srcOrd="0" destOrd="0" presId="urn:microsoft.com/office/officeart/2005/8/layout/venn3"/>
    <dgm:cxn modelId="{146ADA92-ABF3-F74A-AD8D-297093B4E85B}" type="presOf" srcId="{396A0346-872B-744A-B00D-485EE10060BD}" destId="{E854133E-CBF6-2B48-A667-C2B022CBF9FD}" srcOrd="0" destOrd="0" presId="urn:microsoft.com/office/officeart/2005/8/layout/venn3"/>
    <dgm:cxn modelId="{6E8420CC-9BF0-D940-B536-F8F462DC9B55}" type="presOf" srcId="{922BBDBA-640B-B440-BFB9-B896EF6D5C87}" destId="{86116CBA-BFCE-F443-8E54-F19E92382474}" srcOrd="0" destOrd="0" presId="urn:microsoft.com/office/officeart/2005/8/layout/venn3"/>
    <dgm:cxn modelId="{9CBB04BA-F597-F140-A25A-A4B6C5771442}" srcId="{396A0346-872B-744A-B00D-485EE10060BD}" destId="{2CC8233E-80A7-A34C-A506-46BA11CE37AA}" srcOrd="3" destOrd="0" parTransId="{12EA2ACD-4BF8-A347-96A1-072892D56E9C}" sibTransId="{1E3964D8-3B65-154D-805A-7624D6BDB7D8}"/>
    <dgm:cxn modelId="{5B0EAEA2-947B-BD4F-8E4B-AA7625488015}" type="presParOf" srcId="{E854133E-CBF6-2B48-A667-C2B022CBF9FD}" destId="{C255DD61-4402-744B-9B11-65D93BEFC639}" srcOrd="0" destOrd="0" presId="urn:microsoft.com/office/officeart/2005/8/layout/venn3"/>
    <dgm:cxn modelId="{EFBC850B-5F8C-A542-A5A6-9C653776BE66}" type="presParOf" srcId="{E854133E-CBF6-2B48-A667-C2B022CBF9FD}" destId="{2192207D-AD0A-384C-828B-A782F7776CA9}" srcOrd="1" destOrd="0" presId="urn:microsoft.com/office/officeart/2005/8/layout/venn3"/>
    <dgm:cxn modelId="{785D2827-8021-0A47-8730-D3933BDBC4B2}" type="presParOf" srcId="{E854133E-CBF6-2B48-A667-C2B022CBF9FD}" destId="{86116CBA-BFCE-F443-8E54-F19E92382474}" srcOrd="2" destOrd="0" presId="urn:microsoft.com/office/officeart/2005/8/layout/venn3"/>
    <dgm:cxn modelId="{3FCBB9AD-1A33-B645-B911-37EFCB498BA9}" type="presParOf" srcId="{E854133E-CBF6-2B48-A667-C2B022CBF9FD}" destId="{E32A92A0-0EA6-8F45-8DFB-D5A4A5A20C1A}" srcOrd="3" destOrd="0" presId="urn:microsoft.com/office/officeart/2005/8/layout/venn3"/>
    <dgm:cxn modelId="{95219080-4CB5-834C-A9A7-87F4C1793574}" type="presParOf" srcId="{E854133E-CBF6-2B48-A667-C2B022CBF9FD}" destId="{470099E7-844C-C14B-A499-C102B531EB8E}" srcOrd="4" destOrd="0" presId="urn:microsoft.com/office/officeart/2005/8/layout/venn3"/>
    <dgm:cxn modelId="{F57BD0A5-DB3A-D24B-9BAB-5B15A0BB2790}" type="presParOf" srcId="{E854133E-CBF6-2B48-A667-C2B022CBF9FD}" destId="{7027B57D-B887-0C40-B581-34CDC53C2D44}" srcOrd="5" destOrd="0" presId="urn:microsoft.com/office/officeart/2005/8/layout/venn3"/>
    <dgm:cxn modelId="{F9100805-8DCD-2143-97B2-7AFCDBE814F4}" type="presParOf" srcId="{E854133E-CBF6-2B48-A667-C2B022CBF9FD}" destId="{3C93C375-AF4D-AB4E-8902-F98700C58F2D}" srcOrd="6" destOrd="0" presId="urn:microsoft.com/office/officeart/2005/8/layout/venn3"/>
    <dgm:cxn modelId="{1DDDA171-A127-8942-A85E-300480C16433}" type="presParOf" srcId="{E854133E-CBF6-2B48-A667-C2B022CBF9FD}" destId="{6DD6685F-99F6-9343-8463-A856915E586B}" srcOrd="7" destOrd="0" presId="urn:microsoft.com/office/officeart/2005/8/layout/venn3"/>
    <dgm:cxn modelId="{770E962F-D459-4C44-AB0B-5E29C0F29F33}" type="presParOf" srcId="{E854133E-CBF6-2B48-A667-C2B022CBF9FD}" destId="{4B0EC1BF-7120-6143-BF1A-FEDF449C18BC}" srcOrd="8" destOrd="0" presId="urn:microsoft.com/office/officeart/2005/8/layout/venn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E96CC814-E63E-6E4A-A8F6-08D7EABF6C5C}" type="doc">
      <dgm:prSet loTypeId="urn:microsoft.com/office/officeart/2005/8/layout/venn2" loCatId="relationship" qsTypeId="urn:microsoft.com/office/officeart/2005/8/quickstyle/simple4" qsCatId="simple" csTypeId="urn:microsoft.com/office/officeart/2005/8/colors/accent1_2" csCatId="accent1" phldr="1"/>
      <dgm:spPr/>
      <dgm:t>
        <a:bodyPr/>
        <a:lstStyle/>
        <a:p>
          <a:endParaRPr lang="en-US"/>
        </a:p>
      </dgm:t>
    </dgm:pt>
    <dgm:pt modelId="{4B753808-BDD4-4840-8E6A-E7F5B667A292}">
      <dgm:prSet phldrT="[Text]"/>
      <dgm:spPr>
        <a:solidFill>
          <a:schemeClr val="accent6">
            <a:lumMod val="40000"/>
            <a:lumOff val="60000"/>
          </a:schemeClr>
        </a:solidFill>
      </dgm:spPr>
      <dgm:t>
        <a:bodyPr/>
        <a:lstStyle/>
        <a:p>
          <a:r>
            <a:rPr lang="en-US" dirty="0" smtClean="0"/>
            <a:t>Open Communication</a:t>
          </a:r>
          <a:endParaRPr lang="en-US" dirty="0"/>
        </a:p>
      </dgm:t>
    </dgm:pt>
    <dgm:pt modelId="{5A15B3CE-646D-9549-BB9B-FB9D774B0602}" type="parTrans" cxnId="{80BF3158-85F9-E54D-B8B9-8BF0270E41FA}">
      <dgm:prSet/>
      <dgm:spPr/>
      <dgm:t>
        <a:bodyPr/>
        <a:lstStyle/>
        <a:p>
          <a:endParaRPr lang="en-US"/>
        </a:p>
      </dgm:t>
    </dgm:pt>
    <dgm:pt modelId="{BF508433-F3C2-7344-91F6-709BB47F30D1}" type="sibTrans" cxnId="{80BF3158-85F9-E54D-B8B9-8BF0270E41FA}">
      <dgm:prSet/>
      <dgm:spPr/>
      <dgm:t>
        <a:bodyPr/>
        <a:lstStyle/>
        <a:p>
          <a:endParaRPr lang="en-US"/>
        </a:p>
      </dgm:t>
    </dgm:pt>
    <dgm:pt modelId="{FAF3EA65-26C7-8E4A-9304-0624EEE4B3A0}">
      <dgm:prSet phldrT="[Text]"/>
      <dgm:spPr>
        <a:solidFill>
          <a:schemeClr val="accent4">
            <a:lumMod val="20000"/>
            <a:lumOff val="80000"/>
          </a:schemeClr>
        </a:solidFill>
      </dgm:spPr>
      <dgm:t>
        <a:bodyPr/>
        <a:lstStyle/>
        <a:p>
          <a:r>
            <a:rPr lang="en-US" dirty="0" smtClean="0"/>
            <a:t>Flexibility</a:t>
          </a:r>
          <a:endParaRPr lang="en-US" dirty="0"/>
        </a:p>
      </dgm:t>
    </dgm:pt>
    <dgm:pt modelId="{53FFC36E-188B-064C-BB70-80CA0DC705EC}" type="parTrans" cxnId="{C8E56EA3-8425-484F-9640-698B97E5C5A4}">
      <dgm:prSet/>
      <dgm:spPr/>
      <dgm:t>
        <a:bodyPr/>
        <a:lstStyle/>
        <a:p>
          <a:endParaRPr lang="en-US"/>
        </a:p>
      </dgm:t>
    </dgm:pt>
    <dgm:pt modelId="{2BFA927B-AC2A-FF4E-9D8E-467B3F15A28F}" type="sibTrans" cxnId="{C8E56EA3-8425-484F-9640-698B97E5C5A4}">
      <dgm:prSet/>
      <dgm:spPr/>
      <dgm:t>
        <a:bodyPr/>
        <a:lstStyle/>
        <a:p>
          <a:endParaRPr lang="en-US"/>
        </a:p>
      </dgm:t>
    </dgm:pt>
    <dgm:pt modelId="{058E5AE8-77FA-464F-8404-E04C6B278A81}">
      <dgm:prSet phldrT="[Text]"/>
      <dgm:spPr>
        <a:solidFill>
          <a:srgbClr val="FFCC66"/>
        </a:solidFill>
      </dgm:spPr>
      <dgm:t>
        <a:bodyPr/>
        <a:lstStyle/>
        <a:p>
          <a:r>
            <a:rPr lang="en-US" dirty="0" smtClean="0"/>
            <a:t>Respect</a:t>
          </a:r>
          <a:endParaRPr lang="en-US" dirty="0"/>
        </a:p>
      </dgm:t>
    </dgm:pt>
    <dgm:pt modelId="{FF89317A-30DD-5D42-B1C1-F95D4523CB45}" type="parTrans" cxnId="{D8E6D5A9-A064-3141-B204-4DC64E1BF76B}">
      <dgm:prSet/>
      <dgm:spPr/>
      <dgm:t>
        <a:bodyPr/>
        <a:lstStyle/>
        <a:p>
          <a:endParaRPr lang="en-US"/>
        </a:p>
      </dgm:t>
    </dgm:pt>
    <dgm:pt modelId="{B7BDA595-72C6-7249-9D86-61AE548C877F}" type="sibTrans" cxnId="{D8E6D5A9-A064-3141-B204-4DC64E1BF76B}">
      <dgm:prSet/>
      <dgm:spPr/>
      <dgm:t>
        <a:bodyPr/>
        <a:lstStyle/>
        <a:p>
          <a:endParaRPr lang="en-US"/>
        </a:p>
      </dgm:t>
    </dgm:pt>
    <dgm:pt modelId="{259CFDB9-7708-5E4F-8CE4-2B96D7A9F961}">
      <dgm:prSet phldrT="[Text]"/>
      <dgm:spPr>
        <a:solidFill>
          <a:srgbClr val="7562FF"/>
        </a:solidFill>
      </dgm:spPr>
      <dgm:t>
        <a:bodyPr/>
        <a:lstStyle/>
        <a:p>
          <a:r>
            <a:rPr lang="en-US" dirty="0" smtClean="0"/>
            <a:t>Shared </a:t>
          </a:r>
          <a:r>
            <a:rPr lang="en-US" dirty="0" smtClean="0"/>
            <a:t>Vision</a:t>
          </a:r>
          <a:endParaRPr lang="en-US" dirty="0"/>
        </a:p>
      </dgm:t>
    </dgm:pt>
    <dgm:pt modelId="{1BEB0D13-1021-9747-ACBE-A78A20431760}" type="parTrans" cxnId="{932C8D96-85AD-744E-9BF2-CCA70F893606}">
      <dgm:prSet/>
      <dgm:spPr/>
      <dgm:t>
        <a:bodyPr/>
        <a:lstStyle/>
        <a:p>
          <a:endParaRPr lang="en-US"/>
        </a:p>
      </dgm:t>
    </dgm:pt>
    <dgm:pt modelId="{B487BC6A-FF66-CE4D-90E8-16C9FC25ADDC}" type="sibTrans" cxnId="{932C8D96-85AD-744E-9BF2-CCA70F893606}">
      <dgm:prSet/>
      <dgm:spPr/>
      <dgm:t>
        <a:bodyPr/>
        <a:lstStyle/>
        <a:p>
          <a:endParaRPr lang="en-US"/>
        </a:p>
      </dgm:t>
    </dgm:pt>
    <dgm:pt modelId="{8B2C0EEB-D5DB-5445-8D2C-A39620850956}">
      <dgm:prSet phldrT="[Text]"/>
      <dgm:spPr>
        <a:solidFill>
          <a:srgbClr val="8990BD"/>
        </a:solidFill>
      </dgm:spPr>
      <dgm:t>
        <a:bodyPr/>
        <a:lstStyle/>
        <a:p>
          <a:r>
            <a:rPr lang="en-US" dirty="0" smtClean="0"/>
            <a:t>Common Goals</a:t>
          </a:r>
          <a:endParaRPr lang="en-US" dirty="0"/>
        </a:p>
      </dgm:t>
    </dgm:pt>
    <dgm:pt modelId="{CB1A5382-ABA4-5A4E-9E77-5E2426E0C797}" type="parTrans" cxnId="{DF959C16-F57E-C240-A2C1-7264B3831A53}">
      <dgm:prSet/>
      <dgm:spPr/>
      <dgm:t>
        <a:bodyPr/>
        <a:lstStyle/>
        <a:p>
          <a:endParaRPr lang="en-US"/>
        </a:p>
      </dgm:t>
    </dgm:pt>
    <dgm:pt modelId="{FC37A00C-D10A-7D4C-8E04-B364737219C9}" type="sibTrans" cxnId="{DF959C16-F57E-C240-A2C1-7264B3831A53}">
      <dgm:prSet/>
      <dgm:spPr/>
      <dgm:t>
        <a:bodyPr/>
        <a:lstStyle/>
        <a:p>
          <a:endParaRPr lang="en-US"/>
        </a:p>
      </dgm:t>
    </dgm:pt>
    <dgm:pt modelId="{5DC50C34-A9F7-C94E-85D3-9A45B0A92CA8}">
      <dgm:prSet phldrT="[Text]"/>
      <dgm:spPr>
        <a:solidFill>
          <a:srgbClr val="7562FF"/>
        </a:solidFill>
      </dgm:spPr>
      <dgm:t>
        <a:bodyPr/>
        <a:lstStyle/>
        <a:p>
          <a:r>
            <a:rPr lang="en-US" dirty="0" smtClean="0"/>
            <a:t>Trust</a:t>
          </a:r>
          <a:endParaRPr lang="en-US" dirty="0"/>
        </a:p>
      </dgm:t>
    </dgm:pt>
    <dgm:pt modelId="{BB5DBFC1-6F0E-BB49-9E1E-51515C61646E}" type="parTrans" cxnId="{84F52DC9-2F7F-2D4F-9844-FC701F6AFF96}">
      <dgm:prSet/>
      <dgm:spPr/>
      <dgm:t>
        <a:bodyPr/>
        <a:lstStyle/>
        <a:p>
          <a:endParaRPr lang="en-US"/>
        </a:p>
      </dgm:t>
    </dgm:pt>
    <dgm:pt modelId="{C085DDC3-5D5F-AE4D-B605-9B50C7D08311}" type="sibTrans" cxnId="{84F52DC9-2F7F-2D4F-9844-FC701F6AFF96}">
      <dgm:prSet/>
      <dgm:spPr/>
      <dgm:t>
        <a:bodyPr/>
        <a:lstStyle/>
        <a:p>
          <a:endParaRPr lang="en-US"/>
        </a:p>
      </dgm:t>
    </dgm:pt>
    <dgm:pt modelId="{42F0D8DB-1946-9542-9486-30AA720A55A7}">
      <dgm:prSet phldrT="[Text]"/>
      <dgm:spPr>
        <a:solidFill>
          <a:schemeClr val="accent3">
            <a:lumMod val="20000"/>
            <a:lumOff val="80000"/>
          </a:schemeClr>
        </a:solidFill>
      </dgm:spPr>
      <dgm:t>
        <a:bodyPr/>
        <a:lstStyle/>
        <a:p>
          <a:r>
            <a:rPr lang="en-US" dirty="0" smtClean="0"/>
            <a:t>Ongoing Evaluation</a:t>
          </a:r>
          <a:endParaRPr lang="en-US" dirty="0"/>
        </a:p>
      </dgm:t>
    </dgm:pt>
    <dgm:pt modelId="{BE9F3C32-7B3F-7941-B38C-96155F5EFC6C}" type="parTrans" cxnId="{7EE600D1-75AC-5644-A95C-1A20E9A37991}">
      <dgm:prSet/>
      <dgm:spPr/>
      <dgm:t>
        <a:bodyPr/>
        <a:lstStyle/>
        <a:p>
          <a:endParaRPr lang="en-US"/>
        </a:p>
      </dgm:t>
    </dgm:pt>
    <dgm:pt modelId="{D6E8F071-04C8-AC4B-ACD4-4EA62D89BF5E}" type="sibTrans" cxnId="{7EE600D1-75AC-5644-A95C-1A20E9A37991}">
      <dgm:prSet/>
      <dgm:spPr/>
      <dgm:t>
        <a:bodyPr/>
        <a:lstStyle/>
        <a:p>
          <a:endParaRPr lang="en-US"/>
        </a:p>
      </dgm:t>
    </dgm:pt>
    <dgm:pt modelId="{9DB7291B-C77F-B441-BD81-433CDAAC4A9D}" type="pres">
      <dgm:prSet presAssocID="{E96CC814-E63E-6E4A-A8F6-08D7EABF6C5C}" presName="Name0" presStyleCnt="0">
        <dgm:presLayoutVars>
          <dgm:chMax val="7"/>
          <dgm:resizeHandles val="exact"/>
        </dgm:presLayoutVars>
      </dgm:prSet>
      <dgm:spPr/>
      <dgm:t>
        <a:bodyPr/>
        <a:lstStyle/>
        <a:p>
          <a:endParaRPr lang="en-US"/>
        </a:p>
      </dgm:t>
    </dgm:pt>
    <dgm:pt modelId="{D5FF9BCD-36D5-064F-867F-731E5C1176A9}" type="pres">
      <dgm:prSet presAssocID="{E96CC814-E63E-6E4A-A8F6-08D7EABF6C5C}" presName="comp1" presStyleCnt="0"/>
      <dgm:spPr/>
    </dgm:pt>
    <dgm:pt modelId="{7343BF2C-FD94-7F48-A6ED-C4993E38E418}" type="pres">
      <dgm:prSet presAssocID="{E96CC814-E63E-6E4A-A8F6-08D7EABF6C5C}" presName="circle1" presStyleLbl="node1" presStyleIdx="0" presStyleCnt="7"/>
      <dgm:spPr/>
      <dgm:t>
        <a:bodyPr/>
        <a:lstStyle/>
        <a:p>
          <a:endParaRPr lang="en-US"/>
        </a:p>
      </dgm:t>
    </dgm:pt>
    <dgm:pt modelId="{E5645C5A-CD7E-0548-90DD-8806D756810D}" type="pres">
      <dgm:prSet presAssocID="{E96CC814-E63E-6E4A-A8F6-08D7EABF6C5C}" presName="c1text" presStyleLbl="node1" presStyleIdx="0" presStyleCnt="7">
        <dgm:presLayoutVars>
          <dgm:bulletEnabled val="1"/>
        </dgm:presLayoutVars>
      </dgm:prSet>
      <dgm:spPr/>
      <dgm:t>
        <a:bodyPr/>
        <a:lstStyle/>
        <a:p>
          <a:endParaRPr lang="en-US"/>
        </a:p>
      </dgm:t>
    </dgm:pt>
    <dgm:pt modelId="{3671B155-24ED-7B4A-88E1-819A99058307}" type="pres">
      <dgm:prSet presAssocID="{E96CC814-E63E-6E4A-A8F6-08D7EABF6C5C}" presName="comp2" presStyleCnt="0"/>
      <dgm:spPr/>
    </dgm:pt>
    <dgm:pt modelId="{C5C9ACB6-FE4E-5D49-BBB6-8D85F9CC314E}" type="pres">
      <dgm:prSet presAssocID="{E96CC814-E63E-6E4A-A8F6-08D7EABF6C5C}" presName="circle2" presStyleLbl="node1" presStyleIdx="1" presStyleCnt="7"/>
      <dgm:spPr/>
      <dgm:t>
        <a:bodyPr/>
        <a:lstStyle/>
        <a:p>
          <a:endParaRPr lang="en-US"/>
        </a:p>
      </dgm:t>
    </dgm:pt>
    <dgm:pt modelId="{ACF1DF27-C27E-6549-A456-22449DE74177}" type="pres">
      <dgm:prSet presAssocID="{E96CC814-E63E-6E4A-A8F6-08D7EABF6C5C}" presName="c2text" presStyleLbl="node1" presStyleIdx="1" presStyleCnt="7">
        <dgm:presLayoutVars>
          <dgm:bulletEnabled val="1"/>
        </dgm:presLayoutVars>
      </dgm:prSet>
      <dgm:spPr/>
      <dgm:t>
        <a:bodyPr/>
        <a:lstStyle/>
        <a:p>
          <a:endParaRPr lang="en-US"/>
        </a:p>
      </dgm:t>
    </dgm:pt>
    <dgm:pt modelId="{A63D178E-B114-DF41-9D26-A1DD3D47BB2F}" type="pres">
      <dgm:prSet presAssocID="{E96CC814-E63E-6E4A-A8F6-08D7EABF6C5C}" presName="comp3" presStyleCnt="0"/>
      <dgm:spPr/>
    </dgm:pt>
    <dgm:pt modelId="{6B1925D0-3068-4D4D-AD0C-B6AADDA793D3}" type="pres">
      <dgm:prSet presAssocID="{E96CC814-E63E-6E4A-A8F6-08D7EABF6C5C}" presName="circle3" presStyleLbl="node1" presStyleIdx="2" presStyleCnt="7"/>
      <dgm:spPr/>
      <dgm:t>
        <a:bodyPr/>
        <a:lstStyle/>
        <a:p>
          <a:endParaRPr lang="en-US"/>
        </a:p>
      </dgm:t>
    </dgm:pt>
    <dgm:pt modelId="{442E3879-5E5A-E54F-9F6E-8A154D4618DC}" type="pres">
      <dgm:prSet presAssocID="{E96CC814-E63E-6E4A-A8F6-08D7EABF6C5C}" presName="c3text" presStyleLbl="node1" presStyleIdx="2" presStyleCnt="7">
        <dgm:presLayoutVars>
          <dgm:bulletEnabled val="1"/>
        </dgm:presLayoutVars>
      </dgm:prSet>
      <dgm:spPr/>
      <dgm:t>
        <a:bodyPr/>
        <a:lstStyle/>
        <a:p>
          <a:endParaRPr lang="en-US"/>
        </a:p>
      </dgm:t>
    </dgm:pt>
    <dgm:pt modelId="{2E0F5808-0C8E-E148-A990-1404BC0948B3}" type="pres">
      <dgm:prSet presAssocID="{E96CC814-E63E-6E4A-A8F6-08D7EABF6C5C}" presName="comp4" presStyleCnt="0"/>
      <dgm:spPr/>
    </dgm:pt>
    <dgm:pt modelId="{03B32614-D7E7-BF41-A33F-B5F6B3385C86}" type="pres">
      <dgm:prSet presAssocID="{E96CC814-E63E-6E4A-A8F6-08D7EABF6C5C}" presName="circle4" presStyleLbl="node1" presStyleIdx="3" presStyleCnt="7"/>
      <dgm:spPr/>
      <dgm:t>
        <a:bodyPr/>
        <a:lstStyle/>
        <a:p>
          <a:endParaRPr lang="en-US"/>
        </a:p>
      </dgm:t>
    </dgm:pt>
    <dgm:pt modelId="{2874BE51-AA9E-C74C-B25A-7D3B8AEB0D27}" type="pres">
      <dgm:prSet presAssocID="{E96CC814-E63E-6E4A-A8F6-08D7EABF6C5C}" presName="c4text" presStyleLbl="node1" presStyleIdx="3" presStyleCnt="7">
        <dgm:presLayoutVars>
          <dgm:bulletEnabled val="1"/>
        </dgm:presLayoutVars>
      </dgm:prSet>
      <dgm:spPr/>
      <dgm:t>
        <a:bodyPr/>
        <a:lstStyle/>
        <a:p>
          <a:endParaRPr lang="en-US"/>
        </a:p>
      </dgm:t>
    </dgm:pt>
    <dgm:pt modelId="{734B3E38-C83F-624E-A8CF-36C0270BFC7D}" type="pres">
      <dgm:prSet presAssocID="{E96CC814-E63E-6E4A-A8F6-08D7EABF6C5C}" presName="comp5" presStyleCnt="0"/>
      <dgm:spPr/>
    </dgm:pt>
    <dgm:pt modelId="{5FFF2D8E-8B46-6C4F-A79E-9B62E3184343}" type="pres">
      <dgm:prSet presAssocID="{E96CC814-E63E-6E4A-A8F6-08D7EABF6C5C}" presName="circle5" presStyleLbl="node1" presStyleIdx="4" presStyleCnt="7"/>
      <dgm:spPr/>
      <dgm:t>
        <a:bodyPr/>
        <a:lstStyle/>
        <a:p>
          <a:endParaRPr lang="en-US"/>
        </a:p>
      </dgm:t>
    </dgm:pt>
    <dgm:pt modelId="{D5B2D221-7AFF-614C-AB17-B2DD297966C1}" type="pres">
      <dgm:prSet presAssocID="{E96CC814-E63E-6E4A-A8F6-08D7EABF6C5C}" presName="c5text" presStyleLbl="node1" presStyleIdx="4" presStyleCnt="7">
        <dgm:presLayoutVars>
          <dgm:bulletEnabled val="1"/>
        </dgm:presLayoutVars>
      </dgm:prSet>
      <dgm:spPr/>
      <dgm:t>
        <a:bodyPr/>
        <a:lstStyle/>
        <a:p>
          <a:endParaRPr lang="en-US"/>
        </a:p>
      </dgm:t>
    </dgm:pt>
    <dgm:pt modelId="{0724CD8F-B019-5C44-94A6-5F7147C99274}" type="pres">
      <dgm:prSet presAssocID="{E96CC814-E63E-6E4A-A8F6-08D7EABF6C5C}" presName="comp6" presStyleCnt="0"/>
      <dgm:spPr/>
    </dgm:pt>
    <dgm:pt modelId="{4F60D9E7-7F75-ED4C-8716-112CC404C9E6}" type="pres">
      <dgm:prSet presAssocID="{E96CC814-E63E-6E4A-A8F6-08D7EABF6C5C}" presName="circle6" presStyleLbl="node1" presStyleIdx="5" presStyleCnt="7"/>
      <dgm:spPr/>
      <dgm:t>
        <a:bodyPr/>
        <a:lstStyle/>
        <a:p>
          <a:endParaRPr lang="en-US"/>
        </a:p>
      </dgm:t>
    </dgm:pt>
    <dgm:pt modelId="{4C3F0223-5BC6-4743-A888-20A188704BD3}" type="pres">
      <dgm:prSet presAssocID="{E96CC814-E63E-6E4A-A8F6-08D7EABF6C5C}" presName="c6text" presStyleLbl="node1" presStyleIdx="5" presStyleCnt="7">
        <dgm:presLayoutVars>
          <dgm:bulletEnabled val="1"/>
        </dgm:presLayoutVars>
      </dgm:prSet>
      <dgm:spPr/>
      <dgm:t>
        <a:bodyPr/>
        <a:lstStyle/>
        <a:p>
          <a:endParaRPr lang="en-US"/>
        </a:p>
      </dgm:t>
    </dgm:pt>
    <dgm:pt modelId="{25615D92-393B-334F-8291-06FBBF4E6029}" type="pres">
      <dgm:prSet presAssocID="{E96CC814-E63E-6E4A-A8F6-08D7EABF6C5C}" presName="comp7" presStyleCnt="0"/>
      <dgm:spPr/>
    </dgm:pt>
    <dgm:pt modelId="{4D6A01AF-C035-6A48-AA42-8B9CD0245593}" type="pres">
      <dgm:prSet presAssocID="{E96CC814-E63E-6E4A-A8F6-08D7EABF6C5C}" presName="circle7" presStyleLbl="node1" presStyleIdx="6" presStyleCnt="7"/>
      <dgm:spPr/>
      <dgm:t>
        <a:bodyPr/>
        <a:lstStyle/>
        <a:p>
          <a:endParaRPr lang="en-US"/>
        </a:p>
      </dgm:t>
    </dgm:pt>
    <dgm:pt modelId="{851AC0D9-8D39-1F47-814E-17EB46949194}" type="pres">
      <dgm:prSet presAssocID="{E96CC814-E63E-6E4A-A8F6-08D7EABF6C5C}" presName="c7text" presStyleLbl="node1" presStyleIdx="6" presStyleCnt="7">
        <dgm:presLayoutVars>
          <dgm:bulletEnabled val="1"/>
        </dgm:presLayoutVars>
      </dgm:prSet>
      <dgm:spPr/>
      <dgm:t>
        <a:bodyPr/>
        <a:lstStyle/>
        <a:p>
          <a:endParaRPr lang="en-US"/>
        </a:p>
      </dgm:t>
    </dgm:pt>
  </dgm:ptLst>
  <dgm:cxnLst>
    <dgm:cxn modelId="{C57A0BC9-EBA1-FC44-A6E5-D3E9DB90E599}" type="presOf" srcId="{42F0D8DB-1946-9542-9486-30AA720A55A7}" destId="{03B32614-D7E7-BF41-A33F-B5F6B3385C86}" srcOrd="0" destOrd="0" presId="urn:microsoft.com/office/officeart/2005/8/layout/venn2"/>
    <dgm:cxn modelId="{DF959C16-F57E-C240-A2C1-7264B3831A53}" srcId="{E96CC814-E63E-6E4A-A8F6-08D7EABF6C5C}" destId="{8B2C0EEB-D5DB-5445-8D2C-A39620850956}" srcOrd="1" destOrd="0" parTransId="{CB1A5382-ABA4-5A4E-9E77-5E2426E0C797}" sibTransId="{FC37A00C-D10A-7D4C-8E04-B364737219C9}"/>
    <dgm:cxn modelId="{F22506C9-8838-944E-B8F3-85B0ED4D6344}" type="presOf" srcId="{E96CC814-E63E-6E4A-A8F6-08D7EABF6C5C}" destId="{9DB7291B-C77F-B441-BD81-433CDAAC4A9D}" srcOrd="0" destOrd="0" presId="urn:microsoft.com/office/officeart/2005/8/layout/venn2"/>
    <dgm:cxn modelId="{7EE600D1-75AC-5644-A95C-1A20E9A37991}" srcId="{E96CC814-E63E-6E4A-A8F6-08D7EABF6C5C}" destId="{42F0D8DB-1946-9542-9486-30AA720A55A7}" srcOrd="3" destOrd="0" parTransId="{BE9F3C32-7B3F-7941-B38C-96155F5EFC6C}" sibTransId="{D6E8F071-04C8-AC4B-ACD4-4EA62D89BF5E}"/>
    <dgm:cxn modelId="{486F0772-AA6B-374B-BEB4-AB32CC0D9369}" type="presOf" srcId="{4B753808-BDD4-4840-8E6A-E7F5B667A292}" destId="{442E3879-5E5A-E54F-9F6E-8A154D4618DC}" srcOrd="1" destOrd="0" presId="urn:microsoft.com/office/officeart/2005/8/layout/venn2"/>
    <dgm:cxn modelId="{D8E6D5A9-A064-3141-B204-4DC64E1BF76B}" srcId="{E96CC814-E63E-6E4A-A8F6-08D7EABF6C5C}" destId="{058E5AE8-77FA-464F-8404-E04C6B278A81}" srcOrd="5" destOrd="0" parTransId="{FF89317A-30DD-5D42-B1C1-F95D4523CB45}" sibTransId="{B7BDA595-72C6-7249-9D86-61AE548C877F}"/>
    <dgm:cxn modelId="{14CBC86D-FD65-604B-823F-B4A207926A23}" type="presOf" srcId="{058E5AE8-77FA-464F-8404-E04C6B278A81}" destId="{4F60D9E7-7F75-ED4C-8716-112CC404C9E6}" srcOrd="0" destOrd="0" presId="urn:microsoft.com/office/officeart/2005/8/layout/venn2"/>
    <dgm:cxn modelId="{C8E56EA3-8425-484F-9640-698B97E5C5A4}" srcId="{E96CC814-E63E-6E4A-A8F6-08D7EABF6C5C}" destId="{FAF3EA65-26C7-8E4A-9304-0624EEE4B3A0}" srcOrd="4" destOrd="0" parTransId="{53FFC36E-188B-064C-BB70-80CA0DC705EC}" sibTransId="{2BFA927B-AC2A-FF4E-9D8E-467B3F15A28F}"/>
    <dgm:cxn modelId="{342A1FFB-FE46-A74E-B7C9-FD467E6989F8}" type="presOf" srcId="{42F0D8DB-1946-9542-9486-30AA720A55A7}" destId="{2874BE51-AA9E-C74C-B25A-7D3B8AEB0D27}" srcOrd="1" destOrd="0" presId="urn:microsoft.com/office/officeart/2005/8/layout/venn2"/>
    <dgm:cxn modelId="{0C6493F6-3928-CC40-89B1-F986854A69DB}" type="presOf" srcId="{FAF3EA65-26C7-8E4A-9304-0624EEE4B3A0}" destId="{D5B2D221-7AFF-614C-AB17-B2DD297966C1}" srcOrd="1" destOrd="0" presId="urn:microsoft.com/office/officeart/2005/8/layout/venn2"/>
    <dgm:cxn modelId="{D454A757-BF77-A248-93D4-5D3B9D6CED8D}" type="presOf" srcId="{5DC50C34-A9F7-C94E-85D3-9A45B0A92CA8}" destId="{4D6A01AF-C035-6A48-AA42-8B9CD0245593}" srcOrd="0" destOrd="0" presId="urn:microsoft.com/office/officeart/2005/8/layout/venn2"/>
    <dgm:cxn modelId="{34904410-EE56-B347-A946-BD362A02F949}" type="presOf" srcId="{058E5AE8-77FA-464F-8404-E04C6B278A81}" destId="{4C3F0223-5BC6-4743-A888-20A188704BD3}" srcOrd="1" destOrd="0" presId="urn:microsoft.com/office/officeart/2005/8/layout/venn2"/>
    <dgm:cxn modelId="{E066C10A-3A7B-F84E-A2CD-90D69CAFF7A2}" type="presOf" srcId="{259CFDB9-7708-5E4F-8CE4-2B96D7A9F961}" destId="{E5645C5A-CD7E-0548-90DD-8806D756810D}" srcOrd="1" destOrd="0" presId="urn:microsoft.com/office/officeart/2005/8/layout/venn2"/>
    <dgm:cxn modelId="{30435BAC-5880-9347-8B35-C02BFFDA3F54}" type="presOf" srcId="{259CFDB9-7708-5E4F-8CE4-2B96D7A9F961}" destId="{7343BF2C-FD94-7F48-A6ED-C4993E38E418}" srcOrd="0" destOrd="0" presId="urn:microsoft.com/office/officeart/2005/8/layout/venn2"/>
    <dgm:cxn modelId="{EA5D3542-26C2-6B43-8187-00CCB75854CF}" type="presOf" srcId="{FAF3EA65-26C7-8E4A-9304-0624EEE4B3A0}" destId="{5FFF2D8E-8B46-6C4F-A79E-9B62E3184343}" srcOrd="0" destOrd="0" presId="urn:microsoft.com/office/officeart/2005/8/layout/venn2"/>
    <dgm:cxn modelId="{932C8D96-85AD-744E-9BF2-CCA70F893606}" srcId="{E96CC814-E63E-6E4A-A8F6-08D7EABF6C5C}" destId="{259CFDB9-7708-5E4F-8CE4-2B96D7A9F961}" srcOrd="0" destOrd="0" parTransId="{1BEB0D13-1021-9747-ACBE-A78A20431760}" sibTransId="{B487BC6A-FF66-CE4D-90E8-16C9FC25ADDC}"/>
    <dgm:cxn modelId="{270E7243-0549-F943-94ED-976722CFE7E6}" type="presOf" srcId="{4B753808-BDD4-4840-8E6A-E7F5B667A292}" destId="{6B1925D0-3068-4D4D-AD0C-B6AADDA793D3}" srcOrd="0" destOrd="0" presId="urn:microsoft.com/office/officeart/2005/8/layout/venn2"/>
    <dgm:cxn modelId="{B0AC82F2-23A8-1D41-8F7F-BC67DBEF13D8}" type="presOf" srcId="{5DC50C34-A9F7-C94E-85D3-9A45B0A92CA8}" destId="{851AC0D9-8D39-1F47-814E-17EB46949194}" srcOrd="1" destOrd="0" presId="urn:microsoft.com/office/officeart/2005/8/layout/venn2"/>
    <dgm:cxn modelId="{76D14CBA-78F6-1546-8F95-E50CF9A90D97}" type="presOf" srcId="{8B2C0EEB-D5DB-5445-8D2C-A39620850956}" destId="{ACF1DF27-C27E-6549-A456-22449DE74177}" srcOrd="1" destOrd="0" presId="urn:microsoft.com/office/officeart/2005/8/layout/venn2"/>
    <dgm:cxn modelId="{80BF3158-85F9-E54D-B8B9-8BF0270E41FA}" srcId="{E96CC814-E63E-6E4A-A8F6-08D7EABF6C5C}" destId="{4B753808-BDD4-4840-8E6A-E7F5B667A292}" srcOrd="2" destOrd="0" parTransId="{5A15B3CE-646D-9549-BB9B-FB9D774B0602}" sibTransId="{BF508433-F3C2-7344-91F6-709BB47F30D1}"/>
    <dgm:cxn modelId="{84F52DC9-2F7F-2D4F-9844-FC701F6AFF96}" srcId="{E96CC814-E63E-6E4A-A8F6-08D7EABF6C5C}" destId="{5DC50C34-A9F7-C94E-85D3-9A45B0A92CA8}" srcOrd="6" destOrd="0" parTransId="{BB5DBFC1-6F0E-BB49-9E1E-51515C61646E}" sibTransId="{C085DDC3-5D5F-AE4D-B605-9B50C7D08311}"/>
    <dgm:cxn modelId="{0CF13755-F9A9-EB4A-886D-B8D41B810D55}" type="presOf" srcId="{8B2C0EEB-D5DB-5445-8D2C-A39620850956}" destId="{C5C9ACB6-FE4E-5D49-BBB6-8D85F9CC314E}" srcOrd="0" destOrd="0" presId="urn:microsoft.com/office/officeart/2005/8/layout/venn2"/>
    <dgm:cxn modelId="{FD29AC9F-734B-0040-B55F-A35D47A1D60A}" type="presParOf" srcId="{9DB7291B-C77F-B441-BD81-433CDAAC4A9D}" destId="{D5FF9BCD-36D5-064F-867F-731E5C1176A9}" srcOrd="0" destOrd="0" presId="urn:microsoft.com/office/officeart/2005/8/layout/venn2"/>
    <dgm:cxn modelId="{E92EFF2C-537D-E34D-B2A0-4D46AD73C438}" type="presParOf" srcId="{D5FF9BCD-36D5-064F-867F-731E5C1176A9}" destId="{7343BF2C-FD94-7F48-A6ED-C4993E38E418}" srcOrd="0" destOrd="0" presId="urn:microsoft.com/office/officeart/2005/8/layout/venn2"/>
    <dgm:cxn modelId="{A8891703-0D67-2A4C-8643-7DDEA8FB436F}" type="presParOf" srcId="{D5FF9BCD-36D5-064F-867F-731E5C1176A9}" destId="{E5645C5A-CD7E-0548-90DD-8806D756810D}" srcOrd="1" destOrd="0" presId="urn:microsoft.com/office/officeart/2005/8/layout/venn2"/>
    <dgm:cxn modelId="{A456C8CF-F605-EB44-A8F9-DA0143F1762E}" type="presParOf" srcId="{9DB7291B-C77F-B441-BD81-433CDAAC4A9D}" destId="{3671B155-24ED-7B4A-88E1-819A99058307}" srcOrd="1" destOrd="0" presId="urn:microsoft.com/office/officeart/2005/8/layout/venn2"/>
    <dgm:cxn modelId="{7AF8A771-F6DD-6645-958E-D89B855F7E46}" type="presParOf" srcId="{3671B155-24ED-7B4A-88E1-819A99058307}" destId="{C5C9ACB6-FE4E-5D49-BBB6-8D85F9CC314E}" srcOrd="0" destOrd="0" presId="urn:microsoft.com/office/officeart/2005/8/layout/venn2"/>
    <dgm:cxn modelId="{E49CB798-16C3-2D4D-936F-89C3A5C25AF8}" type="presParOf" srcId="{3671B155-24ED-7B4A-88E1-819A99058307}" destId="{ACF1DF27-C27E-6549-A456-22449DE74177}" srcOrd="1" destOrd="0" presId="urn:microsoft.com/office/officeart/2005/8/layout/venn2"/>
    <dgm:cxn modelId="{7DEB2BB9-F371-824E-990B-8923428BA866}" type="presParOf" srcId="{9DB7291B-C77F-B441-BD81-433CDAAC4A9D}" destId="{A63D178E-B114-DF41-9D26-A1DD3D47BB2F}" srcOrd="2" destOrd="0" presId="urn:microsoft.com/office/officeart/2005/8/layout/venn2"/>
    <dgm:cxn modelId="{5108C64A-CA19-2A4E-A7D5-00A14ACB1B4F}" type="presParOf" srcId="{A63D178E-B114-DF41-9D26-A1DD3D47BB2F}" destId="{6B1925D0-3068-4D4D-AD0C-B6AADDA793D3}" srcOrd="0" destOrd="0" presId="urn:microsoft.com/office/officeart/2005/8/layout/venn2"/>
    <dgm:cxn modelId="{2551B295-0645-554A-94B1-3750C0F72180}" type="presParOf" srcId="{A63D178E-B114-DF41-9D26-A1DD3D47BB2F}" destId="{442E3879-5E5A-E54F-9F6E-8A154D4618DC}" srcOrd="1" destOrd="0" presId="urn:microsoft.com/office/officeart/2005/8/layout/venn2"/>
    <dgm:cxn modelId="{34DFB64D-6E81-DE47-BC11-240410CACA40}" type="presParOf" srcId="{9DB7291B-C77F-B441-BD81-433CDAAC4A9D}" destId="{2E0F5808-0C8E-E148-A990-1404BC0948B3}" srcOrd="3" destOrd="0" presId="urn:microsoft.com/office/officeart/2005/8/layout/venn2"/>
    <dgm:cxn modelId="{D515FE40-8404-8443-8D7E-8F2C3F74ACB4}" type="presParOf" srcId="{2E0F5808-0C8E-E148-A990-1404BC0948B3}" destId="{03B32614-D7E7-BF41-A33F-B5F6B3385C86}" srcOrd="0" destOrd="0" presId="urn:microsoft.com/office/officeart/2005/8/layout/venn2"/>
    <dgm:cxn modelId="{B5969825-A2E4-A349-849D-C5654CC87F33}" type="presParOf" srcId="{2E0F5808-0C8E-E148-A990-1404BC0948B3}" destId="{2874BE51-AA9E-C74C-B25A-7D3B8AEB0D27}" srcOrd="1" destOrd="0" presId="urn:microsoft.com/office/officeart/2005/8/layout/venn2"/>
    <dgm:cxn modelId="{7F1AD771-909F-8842-A979-76062BD3AB03}" type="presParOf" srcId="{9DB7291B-C77F-B441-BD81-433CDAAC4A9D}" destId="{734B3E38-C83F-624E-A8CF-36C0270BFC7D}" srcOrd="4" destOrd="0" presId="urn:microsoft.com/office/officeart/2005/8/layout/venn2"/>
    <dgm:cxn modelId="{03514668-FCA0-7D42-80BB-F1F01E50DF09}" type="presParOf" srcId="{734B3E38-C83F-624E-A8CF-36C0270BFC7D}" destId="{5FFF2D8E-8B46-6C4F-A79E-9B62E3184343}" srcOrd="0" destOrd="0" presId="urn:microsoft.com/office/officeart/2005/8/layout/venn2"/>
    <dgm:cxn modelId="{F06C3B65-C8DF-1343-9AA9-A7CDA578E118}" type="presParOf" srcId="{734B3E38-C83F-624E-A8CF-36C0270BFC7D}" destId="{D5B2D221-7AFF-614C-AB17-B2DD297966C1}" srcOrd="1" destOrd="0" presId="urn:microsoft.com/office/officeart/2005/8/layout/venn2"/>
    <dgm:cxn modelId="{0A4CC5F4-5D05-8A48-A3E0-72E040171C11}" type="presParOf" srcId="{9DB7291B-C77F-B441-BD81-433CDAAC4A9D}" destId="{0724CD8F-B019-5C44-94A6-5F7147C99274}" srcOrd="5" destOrd="0" presId="urn:microsoft.com/office/officeart/2005/8/layout/venn2"/>
    <dgm:cxn modelId="{72A11F24-9973-BC44-8B61-C434C25C17F8}" type="presParOf" srcId="{0724CD8F-B019-5C44-94A6-5F7147C99274}" destId="{4F60D9E7-7F75-ED4C-8716-112CC404C9E6}" srcOrd="0" destOrd="0" presId="urn:microsoft.com/office/officeart/2005/8/layout/venn2"/>
    <dgm:cxn modelId="{BE2CC292-C4F4-E340-BF40-A8CEEAE327C1}" type="presParOf" srcId="{0724CD8F-B019-5C44-94A6-5F7147C99274}" destId="{4C3F0223-5BC6-4743-A888-20A188704BD3}" srcOrd="1" destOrd="0" presId="urn:microsoft.com/office/officeart/2005/8/layout/venn2"/>
    <dgm:cxn modelId="{5775465A-F8D9-B242-8F78-F14AA9296A3F}" type="presParOf" srcId="{9DB7291B-C77F-B441-BD81-433CDAAC4A9D}" destId="{25615D92-393B-334F-8291-06FBBF4E6029}" srcOrd="6" destOrd="0" presId="urn:microsoft.com/office/officeart/2005/8/layout/venn2"/>
    <dgm:cxn modelId="{3DD3088B-4F3E-9243-BD00-FC5BA35FDF9C}" type="presParOf" srcId="{25615D92-393B-334F-8291-06FBBF4E6029}" destId="{4D6A01AF-C035-6A48-AA42-8B9CD0245593}" srcOrd="0" destOrd="0" presId="urn:microsoft.com/office/officeart/2005/8/layout/venn2"/>
    <dgm:cxn modelId="{F31BE401-F432-7142-9258-ABEC31E99203}" type="presParOf" srcId="{25615D92-393B-334F-8291-06FBBF4E6029}" destId="{851AC0D9-8D39-1F47-814E-17EB46949194}" srcOrd="1" destOrd="0" presId="urn:microsoft.com/office/officeart/2005/8/layout/ven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7E4815C1-174A-5746-A70C-30BF8849FD26}" type="doc">
      <dgm:prSet loTypeId="urn:microsoft.com/office/officeart/2005/8/layout/pyramid4" loCatId="pyramid" qsTypeId="urn:microsoft.com/office/officeart/2005/8/quickstyle/simple4" qsCatId="simple" csTypeId="urn:microsoft.com/office/officeart/2005/8/colors/accent1_2" csCatId="accent1" phldr="1"/>
      <dgm:spPr/>
      <dgm:t>
        <a:bodyPr/>
        <a:lstStyle/>
        <a:p>
          <a:endParaRPr lang="en-US"/>
        </a:p>
      </dgm:t>
    </dgm:pt>
    <dgm:pt modelId="{396F26E4-2F94-C74C-975A-C7B84AEF5625}">
      <dgm:prSet phldrT="[Text]"/>
      <dgm:spPr/>
      <dgm:t>
        <a:bodyPr/>
        <a:lstStyle/>
        <a:p>
          <a:r>
            <a:rPr lang="en-US" dirty="0" smtClean="0"/>
            <a:t>Needs assessment</a:t>
          </a:r>
          <a:endParaRPr lang="en-US" dirty="0"/>
        </a:p>
      </dgm:t>
    </dgm:pt>
    <dgm:pt modelId="{EEAA7966-E8A0-E843-8F11-E56DD86FEC92}" type="parTrans" cxnId="{38AD96D0-071D-F64C-85A7-ABCDA8265988}">
      <dgm:prSet/>
      <dgm:spPr/>
      <dgm:t>
        <a:bodyPr/>
        <a:lstStyle/>
        <a:p>
          <a:endParaRPr lang="en-US"/>
        </a:p>
      </dgm:t>
    </dgm:pt>
    <dgm:pt modelId="{3449829D-27D1-B249-8F08-0F3957B730FC}" type="sibTrans" cxnId="{38AD96D0-071D-F64C-85A7-ABCDA8265988}">
      <dgm:prSet/>
      <dgm:spPr/>
      <dgm:t>
        <a:bodyPr/>
        <a:lstStyle/>
        <a:p>
          <a:endParaRPr lang="en-US"/>
        </a:p>
      </dgm:t>
    </dgm:pt>
    <dgm:pt modelId="{1E927D33-9008-7C41-98D4-08B852266303}">
      <dgm:prSet phldrT="[Text]"/>
      <dgm:spPr/>
      <dgm:t>
        <a:bodyPr/>
        <a:lstStyle/>
        <a:p>
          <a:r>
            <a:rPr lang="en-US" dirty="0" smtClean="0"/>
            <a:t>Library Media Standard Course of Study</a:t>
          </a:r>
          <a:endParaRPr lang="en-US" dirty="0"/>
        </a:p>
      </dgm:t>
    </dgm:pt>
    <dgm:pt modelId="{CEFDFE4A-AFA5-3548-98CA-88A9F8157FA3}" type="parTrans" cxnId="{2F520FF2-93B8-7B41-92E3-C97C27A62158}">
      <dgm:prSet/>
      <dgm:spPr/>
      <dgm:t>
        <a:bodyPr/>
        <a:lstStyle/>
        <a:p>
          <a:endParaRPr lang="en-US"/>
        </a:p>
      </dgm:t>
    </dgm:pt>
    <dgm:pt modelId="{5B949EAA-63E7-A54A-AE87-8306C7EFE8E2}" type="sibTrans" cxnId="{2F520FF2-93B8-7B41-92E3-C97C27A62158}">
      <dgm:prSet/>
      <dgm:spPr/>
      <dgm:t>
        <a:bodyPr/>
        <a:lstStyle/>
        <a:p>
          <a:endParaRPr lang="en-US"/>
        </a:p>
      </dgm:t>
    </dgm:pt>
    <dgm:pt modelId="{A3CA3DCF-4089-C742-AD73-E2240C473D81}">
      <dgm:prSet phldrT="[Text]"/>
      <dgm:spPr/>
      <dgm:t>
        <a:bodyPr/>
        <a:lstStyle/>
        <a:p>
          <a:r>
            <a:rPr lang="en-US" dirty="0" smtClean="0"/>
            <a:t>Meeting students “Where</a:t>
          </a:r>
          <a:r>
            <a:rPr lang="en-US" dirty="0" smtClean="0"/>
            <a:t> </a:t>
          </a:r>
        </a:p>
        <a:p>
          <a:r>
            <a:rPr lang="en-US" dirty="0" smtClean="0"/>
            <a:t>they </a:t>
          </a:r>
        </a:p>
        <a:p>
          <a:r>
            <a:rPr lang="en-US" dirty="0" smtClean="0"/>
            <a:t>are</a:t>
          </a:r>
          <a:r>
            <a:rPr lang="en-US" dirty="0" smtClean="0"/>
            <a:t>”</a:t>
          </a:r>
          <a:endParaRPr lang="en-US" dirty="0"/>
        </a:p>
      </dgm:t>
    </dgm:pt>
    <dgm:pt modelId="{F3CEB8BE-B388-F348-BD55-71C11FFCE0BC}" type="parTrans" cxnId="{BA92D766-1D82-4448-B28B-A696641E350D}">
      <dgm:prSet/>
      <dgm:spPr/>
      <dgm:t>
        <a:bodyPr/>
        <a:lstStyle/>
        <a:p>
          <a:endParaRPr lang="en-US"/>
        </a:p>
      </dgm:t>
    </dgm:pt>
    <dgm:pt modelId="{B8C54D2A-1F2D-7144-A1B3-6AC630AB70D4}" type="sibTrans" cxnId="{BA92D766-1D82-4448-B28B-A696641E350D}">
      <dgm:prSet/>
      <dgm:spPr/>
      <dgm:t>
        <a:bodyPr/>
        <a:lstStyle/>
        <a:p>
          <a:endParaRPr lang="en-US"/>
        </a:p>
      </dgm:t>
    </dgm:pt>
    <dgm:pt modelId="{B3B19EE0-F507-3146-BE6B-C04B33D89F6B}">
      <dgm:prSet phldrT="[Text]"/>
      <dgm:spPr/>
      <dgm:t>
        <a:bodyPr/>
        <a:lstStyle/>
        <a:p>
          <a:r>
            <a:rPr lang="en-US" dirty="0" smtClean="0"/>
            <a:t>School counseling standard course of study</a:t>
          </a:r>
          <a:endParaRPr lang="en-US" dirty="0"/>
        </a:p>
      </dgm:t>
    </dgm:pt>
    <dgm:pt modelId="{1DF68C98-6DA3-1447-B009-74732C1AD4C2}" type="parTrans" cxnId="{8F29FBF6-DE1A-444A-8A1F-7A536E5149E9}">
      <dgm:prSet/>
      <dgm:spPr/>
      <dgm:t>
        <a:bodyPr/>
        <a:lstStyle/>
        <a:p>
          <a:endParaRPr lang="en-US"/>
        </a:p>
      </dgm:t>
    </dgm:pt>
    <dgm:pt modelId="{9301D21C-C57B-574C-866A-67648544ABF0}" type="sibTrans" cxnId="{8F29FBF6-DE1A-444A-8A1F-7A536E5149E9}">
      <dgm:prSet/>
      <dgm:spPr/>
      <dgm:t>
        <a:bodyPr/>
        <a:lstStyle/>
        <a:p>
          <a:endParaRPr lang="en-US"/>
        </a:p>
      </dgm:t>
    </dgm:pt>
    <dgm:pt modelId="{EF168754-8E7C-074C-A464-04FFF36802BB}" type="pres">
      <dgm:prSet presAssocID="{7E4815C1-174A-5746-A70C-30BF8849FD26}" presName="compositeShape" presStyleCnt="0">
        <dgm:presLayoutVars>
          <dgm:chMax val="9"/>
          <dgm:dir/>
          <dgm:resizeHandles val="exact"/>
        </dgm:presLayoutVars>
      </dgm:prSet>
      <dgm:spPr/>
      <dgm:t>
        <a:bodyPr/>
        <a:lstStyle/>
        <a:p>
          <a:endParaRPr lang="en-US"/>
        </a:p>
      </dgm:t>
    </dgm:pt>
    <dgm:pt modelId="{30071678-8EF7-2A42-A968-754706CB36CE}" type="pres">
      <dgm:prSet presAssocID="{7E4815C1-174A-5746-A70C-30BF8849FD26}" presName="triangle1" presStyleLbl="node1" presStyleIdx="0" presStyleCnt="4">
        <dgm:presLayoutVars>
          <dgm:bulletEnabled val="1"/>
        </dgm:presLayoutVars>
      </dgm:prSet>
      <dgm:spPr/>
      <dgm:t>
        <a:bodyPr/>
        <a:lstStyle/>
        <a:p>
          <a:endParaRPr lang="en-US"/>
        </a:p>
      </dgm:t>
    </dgm:pt>
    <dgm:pt modelId="{8DC3184C-8EE1-9B41-AB8E-EE8876FAE9E8}" type="pres">
      <dgm:prSet presAssocID="{7E4815C1-174A-5746-A70C-30BF8849FD26}" presName="triangle2" presStyleLbl="node1" presStyleIdx="1" presStyleCnt="4">
        <dgm:presLayoutVars>
          <dgm:bulletEnabled val="1"/>
        </dgm:presLayoutVars>
      </dgm:prSet>
      <dgm:spPr/>
      <dgm:t>
        <a:bodyPr/>
        <a:lstStyle/>
        <a:p>
          <a:endParaRPr lang="en-US"/>
        </a:p>
      </dgm:t>
    </dgm:pt>
    <dgm:pt modelId="{D167C4E1-E50E-3F4F-9C4A-7BE634CAD523}" type="pres">
      <dgm:prSet presAssocID="{7E4815C1-174A-5746-A70C-30BF8849FD26}" presName="triangle3" presStyleLbl="node1" presStyleIdx="2" presStyleCnt="4">
        <dgm:presLayoutVars>
          <dgm:bulletEnabled val="1"/>
        </dgm:presLayoutVars>
      </dgm:prSet>
      <dgm:spPr/>
      <dgm:t>
        <a:bodyPr/>
        <a:lstStyle/>
        <a:p>
          <a:endParaRPr lang="en-US"/>
        </a:p>
      </dgm:t>
    </dgm:pt>
    <dgm:pt modelId="{8AAEFE32-D153-FC48-B9B1-DBFD39EF0F0D}" type="pres">
      <dgm:prSet presAssocID="{7E4815C1-174A-5746-A70C-30BF8849FD26}" presName="triangle4" presStyleLbl="node1" presStyleIdx="3" presStyleCnt="4">
        <dgm:presLayoutVars>
          <dgm:bulletEnabled val="1"/>
        </dgm:presLayoutVars>
      </dgm:prSet>
      <dgm:spPr/>
      <dgm:t>
        <a:bodyPr/>
        <a:lstStyle/>
        <a:p>
          <a:endParaRPr lang="en-US"/>
        </a:p>
      </dgm:t>
    </dgm:pt>
  </dgm:ptLst>
  <dgm:cxnLst>
    <dgm:cxn modelId="{38AD96D0-071D-F64C-85A7-ABCDA8265988}" srcId="{7E4815C1-174A-5746-A70C-30BF8849FD26}" destId="{396F26E4-2F94-C74C-975A-C7B84AEF5625}" srcOrd="0" destOrd="0" parTransId="{EEAA7966-E8A0-E843-8F11-E56DD86FEC92}" sibTransId="{3449829D-27D1-B249-8F08-0F3957B730FC}"/>
    <dgm:cxn modelId="{BA305CB7-61AD-1949-A9DB-9101D7C4D7EF}" type="presOf" srcId="{B3B19EE0-F507-3146-BE6B-C04B33D89F6B}" destId="{8AAEFE32-D153-FC48-B9B1-DBFD39EF0F0D}" srcOrd="0" destOrd="0" presId="urn:microsoft.com/office/officeart/2005/8/layout/pyramid4"/>
    <dgm:cxn modelId="{6E17D5AA-792D-6D47-9DEF-CE01946C2BFA}" type="presOf" srcId="{1E927D33-9008-7C41-98D4-08B852266303}" destId="{8DC3184C-8EE1-9B41-AB8E-EE8876FAE9E8}" srcOrd="0" destOrd="0" presId="urn:microsoft.com/office/officeart/2005/8/layout/pyramid4"/>
    <dgm:cxn modelId="{8F29FBF6-DE1A-444A-8A1F-7A536E5149E9}" srcId="{7E4815C1-174A-5746-A70C-30BF8849FD26}" destId="{B3B19EE0-F507-3146-BE6B-C04B33D89F6B}" srcOrd="3" destOrd="0" parTransId="{1DF68C98-6DA3-1447-B009-74732C1AD4C2}" sibTransId="{9301D21C-C57B-574C-866A-67648544ABF0}"/>
    <dgm:cxn modelId="{8EF2F1DE-3908-E44B-A21C-D2DD7ADD2289}" type="presOf" srcId="{A3CA3DCF-4089-C742-AD73-E2240C473D81}" destId="{D167C4E1-E50E-3F4F-9C4A-7BE634CAD523}" srcOrd="0" destOrd="0" presId="urn:microsoft.com/office/officeart/2005/8/layout/pyramid4"/>
    <dgm:cxn modelId="{2F520FF2-93B8-7B41-92E3-C97C27A62158}" srcId="{7E4815C1-174A-5746-A70C-30BF8849FD26}" destId="{1E927D33-9008-7C41-98D4-08B852266303}" srcOrd="1" destOrd="0" parTransId="{CEFDFE4A-AFA5-3548-98CA-88A9F8157FA3}" sibTransId="{5B949EAA-63E7-A54A-AE87-8306C7EFE8E2}"/>
    <dgm:cxn modelId="{165DC59D-A7EC-FD4C-815D-BC5181B504DB}" type="presOf" srcId="{396F26E4-2F94-C74C-975A-C7B84AEF5625}" destId="{30071678-8EF7-2A42-A968-754706CB36CE}" srcOrd="0" destOrd="0" presId="urn:microsoft.com/office/officeart/2005/8/layout/pyramid4"/>
    <dgm:cxn modelId="{0E60EA35-CC88-2C44-B44C-54808DD7FEE1}" type="presOf" srcId="{7E4815C1-174A-5746-A70C-30BF8849FD26}" destId="{EF168754-8E7C-074C-A464-04FFF36802BB}" srcOrd="0" destOrd="0" presId="urn:microsoft.com/office/officeart/2005/8/layout/pyramid4"/>
    <dgm:cxn modelId="{BA92D766-1D82-4448-B28B-A696641E350D}" srcId="{7E4815C1-174A-5746-A70C-30BF8849FD26}" destId="{A3CA3DCF-4089-C742-AD73-E2240C473D81}" srcOrd="2" destOrd="0" parTransId="{F3CEB8BE-B388-F348-BD55-71C11FFCE0BC}" sibTransId="{B8C54D2A-1F2D-7144-A1B3-6AC630AB70D4}"/>
    <dgm:cxn modelId="{A7B2D517-0060-9B43-ACE4-16DCFB97F6BC}" type="presParOf" srcId="{EF168754-8E7C-074C-A464-04FFF36802BB}" destId="{30071678-8EF7-2A42-A968-754706CB36CE}" srcOrd="0" destOrd="0" presId="urn:microsoft.com/office/officeart/2005/8/layout/pyramid4"/>
    <dgm:cxn modelId="{9A2073A1-4F4E-374B-A809-D8D2A133E255}" type="presParOf" srcId="{EF168754-8E7C-074C-A464-04FFF36802BB}" destId="{8DC3184C-8EE1-9B41-AB8E-EE8876FAE9E8}" srcOrd="1" destOrd="0" presId="urn:microsoft.com/office/officeart/2005/8/layout/pyramid4"/>
    <dgm:cxn modelId="{756A182F-414D-3F44-AD1E-BF7858782F56}" type="presParOf" srcId="{EF168754-8E7C-074C-A464-04FFF36802BB}" destId="{D167C4E1-E50E-3F4F-9C4A-7BE634CAD523}" srcOrd="2" destOrd="0" presId="urn:microsoft.com/office/officeart/2005/8/layout/pyramid4"/>
    <dgm:cxn modelId="{58CE144B-5FB0-C640-BA5E-58B57B6556F8}" type="presParOf" srcId="{EF168754-8E7C-074C-A464-04FFF36802BB}" destId="{8AAEFE32-D153-FC48-B9B1-DBFD39EF0F0D}" srcOrd="3" destOrd="0" presId="urn:microsoft.com/office/officeart/2005/8/layout/pyramid4"/>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C4CBDDE7-80C7-8E40-B11B-C4256CB347A0}" type="doc">
      <dgm:prSet loTypeId="urn:microsoft.com/office/officeart/2005/8/layout/radial2" loCatId="relationship" qsTypeId="urn:microsoft.com/office/officeart/2005/8/quickstyle/simple4" qsCatId="simple" csTypeId="urn:microsoft.com/office/officeart/2005/8/colors/accent1_2" csCatId="accent1" phldr="1"/>
      <dgm:spPr/>
      <dgm:t>
        <a:bodyPr/>
        <a:lstStyle/>
        <a:p>
          <a:endParaRPr lang="en-US"/>
        </a:p>
      </dgm:t>
    </dgm:pt>
    <dgm:pt modelId="{0F6A55E1-22BE-0246-8C94-698D731118A3}">
      <dgm:prSet/>
      <dgm:spPr/>
      <dgm:t>
        <a:bodyPr/>
        <a:lstStyle/>
        <a:p>
          <a:pPr rtl="0"/>
          <a:r>
            <a:rPr lang="en-US" dirty="0" smtClean="0"/>
            <a:t>Relationship concerns</a:t>
          </a:r>
        </a:p>
        <a:p>
          <a:pPr rtl="0"/>
          <a:r>
            <a:rPr lang="en-US" dirty="0" smtClean="0"/>
            <a:t>66%</a:t>
          </a:r>
          <a:endParaRPr lang="en-US" dirty="0"/>
        </a:p>
      </dgm:t>
    </dgm:pt>
    <dgm:pt modelId="{0152B274-CF2C-F647-9978-1D026567E212}" type="parTrans" cxnId="{C23C4749-4E9B-5B4E-A7BD-9BD868F7FA83}">
      <dgm:prSet/>
      <dgm:spPr/>
      <dgm:t>
        <a:bodyPr/>
        <a:lstStyle/>
        <a:p>
          <a:endParaRPr lang="en-US"/>
        </a:p>
      </dgm:t>
    </dgm:pt>
    <dgm:pt modelId="{E2DDB802-6490-0C47-8C5F-2C6816CC6D88}" type="sibTrans" cxnId="{C23C4749-4E9B-5B4E-A7BD-9BD868F7FA83}">
      <dgm:prSet/>
      <dgm:spPr/>
      <dgm:t>
        <a:bodyPr/>
        <a:lstStyle/>
        <a:p>
          <a:endParaRPr lang="en-US"/>
        </a:p>
      </dgm:t>
    </dgm:pt>
    <dgm:pt modelId="{60B91B17-6830-A240-B5AC-7BAC67685DF9}">
      <dgm:prSet/>
      <dgm:spPr/>
      <dgm:t>
        <a:bodyPr/>
        <a:lstStyle/>
        <a:p>
          <a:r>
            <a:rPr lang="en-US" dirty="0" smtClean="0"/>
            <a:t>Depression 44%</a:t>
          </a:r>
          <a:endParaRPr lang="en-US" dirty="0"/>
        </a:p>
      </dgm:t>
    </dgm:pt>
    <dgm:pt modelId="{B45F8631-5F11-A246-9B73-F50B0CE6AB09}" type="parTrans" cxnId="{6EEB5814-E556-DA4D-A422-081D87211311}">
      <dgm:prSet/>
      <dgm:spPr/>
      <dgm:t>
        <a:bodyPr/>
        <a:lstStyle/>
        <a:p>
          <a:endParaRPr lang="en-US"/>
        </a:p>
      </dgm:t>
    </dgm:pt>
    <dgm:pt modelId="{1DAE3DCE-F70C-914C-B7CC-1C687711F2E2}" type="sibTrans" cxnId="{6EEB5814-E556-DA4D-A422-081D87211311}">
      <dgm:prSet/>
      <dgm:spPr/>
      <dgm:t>
        <a:bodyPr/>
        <a:lstStyle/>
        <a:p>
          <a:endParaRPr lang="en-US"/>
        </a:p>
      </dgm:t>
    </dgm:pt>
    <dgm:pt modelId="{6923E997-4DEB-490F-815E-5EFDCDFE49B5}">
      <dgm:prSet/>
      <dgm:spPr/>
      <dgm:t>
        <a:bodyPr/>
        <a:lstStyle/>
        <a:p>
          <a:r>
            <a:rPr lang="en-US" dirty="0" smtClean="0"/>
            <a:t>Dropping Out         25%</a:t>
          </a:r>
          <a:endParaRPr lang="en-US" dirty="0"/>
        </a:p>
      </dgm:t>
    </dgm:pt>
    <dgm:pt modelId="{36884140-FB99-4CF6-A821-7353CFB5739C}" type="parTrans" cxnId="{46B3AF28-7DE8-4E4B-AF23-391199B9AF16}">
      <dgm:prSet/>
      <dgm:spPr/>
      <dgm:t>
        <a:bodyPr/>
        <a:lstStyle/>
        <a:p>
          <a:endParaRPr lang="en-US"/>
        </a:p>
      </dgm:t>
    </dgm:pt>
    <dgm:pt modelId="{D63A5CFD-EEA9-4BE1-90C6-1925D709D4CA}" type="sibTrans" cxnId="{46B3AF28-7DE8-4E4B-AF23-391199B9AF16}">
      <dgm:prSet/>
      <dgm:spPr/>
      <dgm:t>
        <a:bodyPr/>
        <a:lstStyle/>
        <a:p>
          <a:endParaRPr lang="en-US"/>
        </a:p>
      </dgm:t>
    </dgm:pt>
    <dgm:pt modelId="{FE0C8A34-A876-4240-A2BF-5A607578B2F1}">
      <dgm:prSet/>
      <dgm:spPr/>
      <dgm:t>
        <a:bodyPr/>
        <a:lstStyle/>
        <a:p>
          <a:r>
            <a:rPr lang="en-US" dirty="0" smtClean="0"/>
            <a:t>Anxiety 26%</a:t>
          </a:r>
          <a:endParaRPr lang="en-US" dirty="0"/>
        </a:p>
      </dgm:t>
    </dgm:pt>
    <dgm:pt modelId="{A8A9C1DD-6B8D-4ED7-A723-8099936DF8B6}" type="parTrans" cxnId="{D48FD4C7-3D88-4DBC-AFEF-9D2245717004}">
      <dgm:prSet/>
      <dgm:spPr/>
      <dgm:t>
        <a:bodyPr/>
        <a:lstStyle/>
        <a:p>
          <a:endParaRPr lang="en-US"/>
        </a:p>
      </dgm:t>
    </dgm:pt>
    <dgm:pt modelId="{FFE7AC5B-64EE-4AC5-95C0-548B07AD3528}" type="sibTrans" cxnId="{D48FD4C7-3D88-4DBC-AFEF-9D2245717004}">
      <dgm:prSet/>
      <dgm:spPr/>
      <dgm:t>
        <a:bodyPr/>
        <a:lstStyle/>
        <a:p>
          <a:endParaRPr lang="en-US"/>
        </a:p>
      </dgm:t>
    </dgm:pt>
    <dgm:pt modelId="{E43B7D14-FCAA-F644-A111-B03EA1BC9C4C}" type="pres">
      <dgm:prSet presAssocID="{C4CBDDE7-80C7-8E40-B11B-C4256CB347A0}" presName="composite" presStyleCnt="0">
        <dgm:presLayoutVars>
          <dgm:chMax val="5"/>
          <dgm:dir/>
          <dgm:animLvl val="ctr"/>
          <dgm:resizeHandles val="exact"/>
        </dgm:presLayoutVars>
      </dgm:prSet>
      <dgm:spPr/>
      <dgm:t>
        <a:bodyPr/>
        <a:lstStyle/>
        <a:p>
          <a:endParaRPr lang="en-US"/>
        </a:p>
      </dgm:t>
    </dgm:pt>
    <dgm:pt modelId="{68DCEAD6-897A-C142-B807-4605630FCB63}" type="pres">
      <dgm:prSet presAssocID="{C4CBDDE7-80C7-8E40-B11B-C4256CB347A0}" presName="cycle" presStyleCnt="0"/>
      <dgm:spPr/>
    </dgm:pt>
    <dgm:pt modelId="{7CA15664-0D25-C84B-B189-A8DE27244D44}" type="pres">
      <dgm:prSet presAssocID="{C4CBDDE7-80C7-8E40-B11B-C4256CB347A0}" presName="centerShape" presStyleCnt="0"/>
      <dgm:spPr/>
    </dgm:pt>
    <dgm:pt modelId="{12B1B9B4-6B97-8243-BB35-AC8D80445BD1}" type="pres">
      <dgm:prSet presAssocID="{C4CBDDE7-80C7-8E40-B11B-C4256CB347A0}" presName="connSite" presStyleLbl="node1" presStyleIdx="0" presStyleCnt="5"/>
      <dgm:spPr/>
    </dgm:pt>
    <dgm:pt modelId="{0E7B0E3C-47DD-9D4F-9667-7572E987ABAC}" type="pres">
      <dgm:prSet presAssocID="{C4CBDDE7-80C7-8E40-B11B-C4256CB347A0}" presName="visible" presStyleLbl="node1" presStyleIdx="0" presStyleCnt="5" custScaleX="195907" custScaleY="140412"/>
      <dgm:spPr/>
    </dgm:pt>
    <dgm:pt modelId="{1195F76C-6EB8-4A4A-A022-26CBF5C487DC}" type="pres">
      <dgm:prSet presAssocID="{0152B274-CF2C-F647-9978-1D026567E212}" presName="Name25" presStyleLbl="parChTrans1D1" presStyleIdx="0" presStyleCnt="4"/>
      <dgm:spPr/>
      <dgm:t>
        <a:bodyPr/>
        <a:lstStyle/>
        <a:p>
          <a:endParaRPr lang="en-US"/>
        </a:p>
      </dgm:t>
    </dgm:pt>
    <dgm:pt modelId="{A6F84DAC-F747-324B-961A-60D4EC836A6A}" type="pres">
      <dgm:prSet presAssocID="{0F6A55E1-22BE-0246-8C94-698D731118A3}" presName="node" presStyleCnt="0"/>
      <dgm:spPr/>
    </dgm:pt>
    <dgm:pt modelId="{FF12DE1E-338D-A94C-9DD5-11F6BF4A5A32}" type="pres">
      <dgm:prSet presAssocID="{0F6A55E1-22BE-0246-8C94-698D731118A3}" presName="parentNode" presStyleLbl="node1" presStyleIdx="1" presStyleCnt="5" custScaleX="159984" custScaleY="109193" custLinFactNeighborX="85405" custLinFactNeighborY="-107">
        <dgm:presLayoutVars>
          <dgm:chMax val="1"/>
          <dgm:bulletEnabled val="1"/>
        </dgm:presLayoutVars>
      </dgm:prSet>
      <dgm:spPr/>
      <dgm:t>
        <a:bodyPr/>
        <a:lstStyle/>
        <a:p>
          <a:endParaRPr lang="en-US"/>
        </a:p>
      </dgm:t>
    </dgm:pt>
    <dgm:pt modelId="{857A0C74-F833-364D-A708-39486D631D2D}" type="pres">
      <dgm:prSet presAssocID="{0F6A55E1-22BE-0246-8C94-698D731118A3}" presName="childNode" presStyleLbl="revTx" presStyleIdx="0" presStyleCnt="0">
        <dgm:presLayoutVars>
          <dgm:bulletEnabled val="1"/>
        </dgm:presLayoutVars>
      </dgm:prSet>
      <dgm:spPr/>
      <dgm:t>
        <a:bodyPr/>
        <a:lstStyle/>
        <a:p>
          <a:endParaRPr lang="en-US"/>
        </a:p>
      </dgm:t>
    </dgm:pt>
    <dgm:pt modelId="{036B439C-4E3E-DC4E-B728-171AED97B55E}" type="pres">
      <dgm:prSet presAssocID="{B45F8631-5F11-A246-9B73-F50B0CE6AB09}" presName="Name25" presStyleLbl="parChTrans1D1" presStyleIdx="1" presStyleCnt="4"/>
      <dgm:spPr/>
      <dgm:t>
        <a:bodyPr/>
        <a:lstStyle/>
        <a:p>
          <a:endParaRPr lang="en-US"/>
        </a:p>
      </dgm:t>
    </dgm:pt>
    <dgm:pt modelId="{D97EC923-D134-6545-B232-00D09EFD8B33}" type="pres">
      <dgm:prSet presAssocID="{60B91B17-6830-A240-B5AC-7BAC67685DF9}" presName="node" presStyleCnt="0"/>
      <dgm:spPr/>
    </dgm:pt>
    <dgm:pt modelId="{EB89A2A9-0D32-8D48-8F58-EA97F4EC494F}" type="pres">
      <dgm:prSet presAssocID="{60B91B17-6830-A240-B5AC-7BAC67685DF9}" presName="parentNode" presStyleLbl="node1" presStyleIdx="2" presStyleCnt="5" custScaleX="143561" custScaleY="125086" custLinFactX="12579" custLinFactNeighborX="100000" custLinFactNeighborY="9642">
        <dgm:presLayoutVars>
          <dgm:chMax val="1"/>
          <dgm:bulletEnabled val="1"/>
        </dgm:presLayoutVars>
      </dgm:prSet>
      <dgm:spPr/>
      <dgm:t>
        <a:bodyPr/>
        <a:lstStyle/>
        <a:p>
          <a:endParaRPr lang="en-US"/>
        </a:p>
      </dgm:t>
    </dgm:pt>
    <dgm:pt modelId="{5FE2212E-C769-ED44-9D5F-D98CAA4C8224}" type="pres">
      <dgm:prSet presAssocID="{60B91B17-6830-A240-B5AC-7BAC67685DF9}" presName="childNode" presStyleLbl="revTx" presStyleIdx="0" presStyleCnt="0">
        <dgm:presLayoutVars>
          <dgm:bulletEnabled val="1"/>
        </dgm:presLayoutVars>
      </dgm:prSet>
      <dgm:spPr/>
      <dgm:t>
        <a:bodyPr/>
        <a:lstStyle/>
        <a:p>
          <a:endParaRPr lang="en-US"/>
        </a:p>
      </dgm:t>
    </dgm:pt>
    <dgm:pt modelId="{7CB29FAB-96B2-4F3D-9E48-4125F72C3FC7}" type="pres">
      <dgm:prSet presAssocID="{36884140-FB99-4CF6-A821-7353CFB5739C}" presName="Name25" presStyleLbl="parChTrans1D1" presStyleIdx="2" presStyleCnt="4"/>
      <dgm:spPr/>
      <dgm:t>
        <a:bodyPr/>
        <a:lstStyle/>
        <a:p>
          <a:endParaRPr lang="en-US"/>
        </a:p>
      </dgm:t>
    </dgm:pt>
    <dgm:pt modelId="{3D758147-F6F8-4DCE-AA9D-FAAD7A6D9496}" type="pres">
      <dgm:prSet presAssocID="{6923E997-4DEB-490F-815E-5EFDCDFE49B5}" presName="node" presStyleCnt="0"/>
      <dgm:spPr/>
    </dgm:pt>
    <dgm:pt modelId="{FCA2C8C9-237B-43FA-A3C1-3EC66B97AAFE}" type="pres">
      <dgm:prSet presAssocID="{6923E997-4DEB-490F-815E-5EFDCDFE49B5}" presName="parentNode" presStyleLbl="node1" presStyleIdx="3" presStyleCnt="5" custScaleX="138480" custScaleY="106262" custLinFactX="58649" custLinFactNeighborX="100000" custLinFactNeighborY="25068">
        <dgm:presLayoutVars>
          <dgm:chMax val="1"/>
          <dgm:bulletEnabled val="1"/>
        </dgm:presLayoutVars>
      </dgm:prSet>
      <dgm:spPr/>
      <dgm:t>
        <a:bodyPr/>
        <a:lstStyle/>
        <a:p>
          <a:endParaRPr lang="en-US"/>
        </a:p>
      </dgm:t>
    </dgm:pt>
    <dgm:pt modelId="{6F704BB1-04B3-4695-9E27-AF798D86D0EB}" type="pres">
      <dgm:prSet presAssocID="{6923E997-4DEB-490F-815E-5EFDCDFE49B5}" presName="childNode" presStyleLbl="revTx" presStyleIdx="0" presStyleCnt="0">
        <dgm:presLayoutVars>
          <dgm:bulletEnabled val="1"/>
        </dgm:presLayoutVars>
      </dgm:prSet>
      <dgm:spPr/>
    </dgm:pt>
    <dgm:pt modelId="{3DBCA5AB-AA5F-4502-B8E1-FA7E75B49ED9}" type="pres">
      <dgm:prSet presAssocID="{A8A9C1DD-6B8D-4ED7-A723-8099936DF8B6}" presName="Name25" presStyleLbl="parChTrans1D1" presStyleIdx="3" presStyleCnt="4"/>
      <dgm:spPr/>
      <dgm:t>
        <a:bodyPr/>
        <a:lstStyle/>
        <a:p>
          <a:endParaRPr lang="en-US"/>
        </a:p>
      </dgm:t>
    </dgm:pt>
    <dgm:pt modelId="{E444B772-A4BD-4F15-80F5-9589ED47F294}" type="pres">
      <dgm:prSet presAssocID="{FE0C8A34-A876-4240-A2BF-5A607578B2F1}" presName="node" presStyleCnt="0"/>
      <dgm:spPr/>
    </dgm:pt>
    <dgm:pt modelId="{03052B75-EA7B-4622-9544-76127DC24E49}" type="pres">
      <dgm:prSet presAssocID="{FE0C8A34-A876-4240-A2BF-5A607578B2F1}" presName="parentNode" presStyleLbl="node1" presStyleIdx="4" presStyleCnt="5" custScaleX="161749" custScaleY="109117" custLinFactNeighborX="61012" custLinFactNeighborY="-4425">
        <dgm:presLayoutVars>
          <dgm:chMax val="1"/>
          <dgm:bulletEnabled val="1"/>
        </dgm:presLayoutVars>
      </dgm:prSet>
      <dgm:spPr/>
      <dgm:t>
        <a:bodyPr/>
        <a:lstStyle/>
        <a:p>
          <a:endParaRPr lang="en-US"/>
        </a:p>
      </dgm:t>
    </dgm:pt>
    <dgm:pt modelId="{416D672B-765F-4FCF-A2E8-E5CD06142118}" type="pres">
      <dgm:prSet presAssocID="{FE0C8A34-A876-4240-A2BF-5A607578B2F1}" presName="childNode" presStyleLbl="revTx" presStyleIdx="0" presStyleCnt="0">
        <dgm:presLayoutVars>
          <dgm:bulletEnabled val="1"/>
        </dgm:presLayoutVars>
      </dgm:prSet>
      <dgm:spPr/>
    </dgm:pt>
  </dgm:ptLst>
  <dgm:cxnLst>
    <dgm:cxn modelId="{6EEB5814-E556-DA4D-A422-081D87211311}" srcId="{C4CBDDE7-80C7-8E40-B11B-C4256CB347A0}" destId="{60B91B17-6830-A240-B5AC-7BAC67685DF9}" srcOrd="1" destOrd="0" parTransId="{B45F8631-5F11-A246-9B73-F50B0CE6AB09}" sibTransId="{1DAE3DCE-F70C-914C-B7CC-1C687711F2E2}"/>
    <dgm:cxn modelId="{D48FD4C7-3D88-4DBC-AFEF-9D2245717004}" srcId="{C4CBDDE7-80C7-8E40-B11B-C4256CB347A0}" destId="{FE0C8A34-A876-4240-A2BF-5A607578B2F1}" srcOrd="3" destOrd="0" parTransId="{A8A9C1DD-6B8D-4ED7-A723-8099936DF8B6}" sibTransId="{FFE7AC5B-64EE-4AC5-95C0-548B07AD3528}"/>
    <dgm:cxn modelId="{E5A6A37E-256A-094A-AD43-73272F931264}" type="presOf" srcId="{0F6A55E1-22BE-0246-8C94-698D731118A3}" destId="{FF12DE1E-338D-A94C-9DD5-11F6BF4A5A32}" srcOrd="0" destOrd="0" presId="urn:microsoft.com/office/officeart/2005/8/layout/radial2"/>
    <dgm:cxn modelId="{C23C4749-4E9B-5B4E-A7BD-9BD868F7FA83}" srcId="{C4CBDDE7-80C7-8E40-B11B-C4256CB347A0}" destId="{0F6A55E1-22BE-0246-8C94-698D731118A3}" srcOrd="0" destOrd="0" parTransId="{0152B274-CF2C-F647-9978-1D026567E212}" sibTransId="{E2DDB802-6490-0C47-8C5F-2C6816CC6D88}"/>
    <dgm:cxn modelId="{E43BF612-852F-40AA-BB52-6961908AC038}" type="presOf" srcId="{36884140-FB99-4CF6-A821-7353CFB5739C}" destId="{7CB29FAB-96B2-4F3D-9E48-4125F72C3FC7}" srcOrd="0" destOrd="0" presId="urn:microsoft.com/office/officeart/2005/8/layout/radial2"/>
    <dgm:cxn modelId="{A9D1536A-DDC4-47C2-9032-033AD72144FA}" type="presOf" srcId="{A8A9C1DD-6B8D-4ED7-A723-8099936DF8B6}" destId="{3DBCA5AB-AA5F-4502-B8E1-FA7E75B49ED9}" srcOrd="0" destOrd="0" presId="urn:microsoft.com/office/officeart/2005/8/layout/radial2"/>
    <dgm:cxn modelId="{46B3AF28-7DE8-4E4B-AF23-391199B9AF16}" srcId="{C4CBDDE7-80C7-8E40-B11B-C4256CB347A0}" destId="{6923E997-4DEB-490F-815E-5EFDCDFE49B5}" srcOrd="2" destOrd="0" parTransId="{36884140-FB99-4CF6-A821-7353CFB5739C}" sibTransId="{D63A5CFD-EEA9-4BE1-90C6-1925D709D4CA}"/>
    <dgm:cxn modelId="{230E6A26-3293-874F-A8A4-08C5B79F0F54}" type="presOf" srcId="{B45F8631-5F11-A246-9B73-F50B0CE6AB09}" destId="{036B439C-4E3E-DC4E-B728-171AED97B55E}" srcOrd="0" destOrd="0" presId="urn:microsoft.com/office/officeart/2005/8/layout/radial2"/>
    <dgm:cxn modelId="{806CC5AC-C551-4F25-96BF-3F5E336A9E4D}" type="presOf" srcId="{FE0C8A34-A876-4240-A2BF-5A607578B2F1}" destId="{03052B75-EA7B-4622-9544-76127DC24E49}" srcOrd="0" destOrd="0" presId="urn:microsoft.com/office/officeart/2005/8/layout/radial2"/>
    <dgm:cxn modelId="{E31A9937-A2AF-C94F-9F28-D96C08EB197C}" type="presOf" srcId="{60B91B17-6830-A240-B5AC-7BAC67685DF9}" destId="{EB89A2A9-0D32-8D48-8F58-EA97F4EC494F}" srcOrd="0" destOrd="0" presId="urn:microsoft.com/office/officeart/2005/8/layout/radial2"/>
    <dgm:cxn modelId="{22E04012-BA1B-6846-93EA-3C3FB24075D6}" type="presOf" srcId="{0152B274-CF2C-F647-9978-1D026567E212}" destId="{1195F76C-6EB8-4A4A-A022-26CBF5C487DC}" srcOrd="0" destOrd="0" presId="urn:microsoft.com/office/officeart/2005/8/layout/radial2"/>
    <dgm:cxn modelId="{461EEB23-63D3-4CD6-8BD7-BB4BD3987D6D}" type="presOf" srcId="{6923E997-4DEB-490F-815E-5EFDCDFE49B5}" destId="{FCA2C8C9-237B-43FA-A3C1-3EC66B97AAFE}" srcOrd="0" destOrd="0" presId="urn:microsoft.com/office/officeart/2005/8/layout/radial2"/>
    <dgm:cxn modelId="{7E12D007-494C-E24C-99D1-738111CF8832}" type="presOf" srcId="{C4CBDDE7-80C7-8E40-B11B-C4256CB347A0}" destId="{E43B7D14-FCAA-F644-A111-B03EA1BC9C4C}" srcOrd="0" destOrd="0" presId="urn:microsoft.com/office/officeart/2005/8/layout/radial2"/>
    <dgm:cxn modelId="{230FCB8C-8363-E74C-8345-4DD21CDFC33D}" type="presParOf" srcId="{E43B7D14-FCAA-F644-A111-B03EA1BC9C4C}" destId="{68DCEAD6-897A-C142-B807-4605630FCB63}" srcOrd="0" destOrd="0" presId="urn:microsoft.com/office/officeart/2005/8/layout/radial2"/>
    <dgm:cxn modelId="{98FE5233-C769-F94C-9DE9-4F1DD6CD3322}" type="presParOf" srcId="{68DCEAD6-897A-C142-B807-4605630FCB63}" destId="{7CA15664-0D25-C84B-B189-A8DE27244D44}" srcOrd="0" destOrd="0" presId="urn:microsoft.com/office/officeart/2005/8/layout/radial2"/>
    <dgm:cxn modelId="{E8D6E7D3-358B-4B40-8F9D-720D076EB46F}" type="presParOf" srcId="{7CA15664-0D25-C84B-B189-A8DE27244D44}" destId="{12B1B9B4-6B97-8243-BB35-AC8D80445BD1}" srcOrd="0" destOrd="0" presId="urn:microsoft.com/office/officeart/2005/8/layout/radial2"/>
    <dgm:cxn modelId="{E2B528C6-9938-3648-A445-3B288E320F08}" type="presParOf" srcId="{7CA15664-0D25-C84B-B189-A8DE27244D44}" destId="{0E7B0E3C-47DD-9D4F-9667-7572E987ABAC}" srcOrd="1" destOrd="0" presId="urn:microsoft.com/office/officeart/2005/8/layout/radial2"/>
    <dgm:cxn modelId="{FA167A74-B650-2C49-941A-2A84C14C1414}" type="presParOf" srcId="{68DCEAD6-897A-C142-B807-4605630FCB63}" destId="{1195F76C-6EB8-4A4A-A022-26CBF5C487DC}" srcOrd="1" destOrd="0" presId="urn:microsoft.com/office/officeart/2005/8/layout/radial2"/>
    <dgm:cxn modelId="{A8F87A16-59A1-DC43-BC99-F60C971B997D}" type="presParOf" srcId="{68DCEAD6-897A-C142-B807-4605630FCB63}" destId="{A6F84DAC-F747-324B-961A-60D4EC836A6A}" srcOrd="2" destOrd="0" presId="urn:microsoft.com/office/officeart/2005/8/layout/radial2"/>
    <dgm:cxn modelId="{60CB2276-C91C-FC45-A9C3-9FD94481A7F7}" type="presParOf" srcId="{A6F84DAC-F747-324B-961A-60D4EC836A6A}" destId="{FF12DE1E-338D-A94C-9DD5-11F6BF4A5A32}" srcOrd="0" destOrd="0" presId="urn:microsoft.com/office/officeart/2005/8/layout/radial2"/>
    <dgm:cxn modelId="{E40548AE-169B-2D4F-9CCC-9B0059092E1C}" type="presParOf" srcId="{A6F84DAC-F747-324B-961A-60D4EC836A6A}" destId="{857A0C74-F833-364D-A708-39486D631D2D}" srcOrd="1" destOrd="0" presId="urn:microsoft.com/office/officeart/2005/8/layout/radial2"/>
    <dgm:cxn modelId="{B9259600-7AA9-984A-86ED-B88D20CEE34F}" type="presParOf" srcId="{68DCEAD6-897A-C142-B807-4605630FCB63}" destId="{036B439C-4E3E-DC4E-B728-171AED97B55E}" srcOrd="3" destOrd="0" presId="urn:microsoft.com/office/officeart/2005/8/layout/radial2"/>
    <dgm:cxn modelId="{3D8D73AF-2B9C-9540-B8EB-36FBD0532CA9}" type="presParOf" srcId="{68DCEAD6-897A-C142-B807-4605630FCB63}" destId="{D97EC923-D134-6545-B232-00D09EFD8B33}" srcOrd="4" destOrd="0" presId="urn:microsoft.com/office/officeart/2005/8/layout/radial2"/>
    <dgm:cxn modelId="{5EE3DD76-34A1-1346-9919-92CD5CC93BE8}" type="presParOf" srcId="{D97EC923-D134-6545-B232-00D09EFD8B33}" destId="{EB89A2A9-0D32-8D48-8F58-EA97F4EC494F}" srcOrd="0" destOrd="0" presId="urn:microsoft.com/office/officeart/2005/8/layout/radial2"/>
    <dgm:cxn modelId="{A878130E-06FA-184D-925F-2AA33F0C7C4B}" type="presParOf" srcId="{D97EC923-D134-6545-B232-00D09EFD8B33}" destId="{5FE2212E-C769-ED44-9D5F-D98CAA4C8224}" srcOrd="1" destOrd="0" presId="urn:microsoft.com/office/officeart/2005/8/layout/radial2"/>
    <dgm:cxn modelId="{6F8FFD25-BDD5-4DD5-A783-B1CD5F1FA18F}" type="presParOf" srcId="{68DCEAD6-897A-C142-B807-4605630FCB63}" destId="{7CB29FAB-96B2-4F3D-9E48-4125F72C3FC7}" srcOrd="5" destOrd="0" presId="urn:microsoft.com/office/officeart/2005/8/layout/radial2"/>
    <dgm:cxn modelId="{6A82B05A-0087-4E88-A467-FCDA41E63F3C}" type="presParOf" srcId="{68DCEAD6-897A-C142-B807-4605630FCB63}" destId="{3D758147-F6F8-4DCE-AA9D-FAAD7A6D9496}" srcOrd="6" destOrd="0" presId="urn:microsoft.com/office/officeart/2005/8/layout/radial2"/>
    <dgm:cxn modelId="{CF4D30FD-31D9-49C4-A421-D72E3317BBF2}" type="presParOf" srcId="{3D758147-F6F8-4DCE-AA9D-FAAD7A6D9496}" destId="{FCA2C8C9-237B-43FA-A3C1-3EC66B97AAFE}" srcOrd="0" destOrd="0" presId="urn:microsoft.com/office/officeart/2005/8/layout/radial2"/>
    <dgm:cxn modelId="{D933EF2A-4669-4704-9779-F3F07BA412A3}" type="presParOf" srcId="{3D758147-F6F8-4DCE-AA9D-FAAD7A6D9496}" destId="{6F704BB1-04B3-4695-9E27-AF798D86D0EB}" srcOrd="1" destOrd="0" presId="urn:microsoft.com/office/officeart/2005/8/layout/radial2"/>
    <dgm:cxn modelId="{20A00B8F-02F6-4FED-909C-5E7E9A5769E5}" type="presParOf" srcId="{68DCEAD6-897A-C142-B807-4605630FCB63}" destId="{3DBCA5AB-AA5F-4502-B8E1-FA7E75B49ED9}" srcOrd="7" destOrd="0" presId="urn:microsoft.com/office/officeart/2005/8/layout/radial2"/>
    <dgm:cxn modelId="{A3F63016-1213-4C87-8E1B-D4E4E57F085E}" type="presParOf" srcId="{68DCEAD6-897A-C142-B807-4605630FCB63}" destId="{E444B772-A4BD-4F15-80F5-9589ED47F294}" srcOrd="8" destOrd="0" presId="urn:microsoft.com/office/officeart/2005/8/layout/radial2"/>
    <dgm:cxn modelId="{E7A426FC-FEA3-4653-B0CF-33753F75F55B}" type="presParOf" srcId="{E444B772-A4BD-4F15-80F5-9589ED47F294}" destId="{03052B75-EA7B-4622-9544-76127DC24E49}" srcOrd="0" destOrd="0" presId="urn:microsoft.com/office/officeart/2005/8/layout/radial2"/>
    <dgm:cxn modelId="{52D15D69-FCD5-40FD-AD08-509854270AFC}" type="presParOf" srcId="{E444B772-A4BD-4F15-80F5-9589ED47F294}" destId="{416D672B-765F-4FCF-A2E8-E5CD06142118}" srcOrd="1" destOrd="0" presId="urn:microsoft.com/office/officeart/2005/8/layout/radial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002BCA7-2B89-5F4E-ADAF-C817CC125AB4}">
      <dsp:nvSpPr>
        <dsp:cNvPr id="0" name=""/>
        <dsp:cNvSpPr/>
      </dsp:nvSpPr>
      <dsp:spPr>
        <a:xfrm>
          <a:off x="1727" y="0"/>
          <a:ext cx="2688282" cy="3876675"/>
        </a:xfrm>
        <a:prstGeom prst="roundRect">
          <a:avLst>
            <a:gd name="adj" fmla="val 10000"/>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Bullying</a:t>
          </a:r>
          <a:endParaRPr lang="en-US" sz="3600" kern="1200" dirty="0"/>
        </a:p>
      </dsp:txBody>
      <dsp:txXfrm>
        <a:off x="1727" y="1550670"/>
        <a:ext cx="2688282" cy="1550670"/>
      </dsp:txXfrm>
    </dsp:sp>
    <dsp:sp modelId="{3073DBB4-9ECA-DC46-8802-8D38F4569552}">
      <dsp:nvSpPr>
        <dsp:cNvPr id="0" name=""/>
        <dsp:cNvSpPr/>
      </dsp:nvSpPr>
      <dsp:spPr>
        <a:xfrm>
          <a:off x="700402" y="232600"/>
          <a:ext cx="1290932" cy="1290932"/>
        </a:xfrm>
        <a:prstGeom prst="ellipse">
          <a:avLst/>
        </a:prstGeom>
        <a:blipFill rotWithShape="0">
          <a:blip xmlns:r="http://schemas.openxmlformats.org/officeDocument/2006/relationships" r:embed="rId1"/>
          <a:stretch>
            <a:fillRect/>
          </a:stretch>
        </a:blip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1">
          <a:scrgbClr r="0" g="0" b="0"/>
        </a:fillRef>
        <a:effectRef idx="2">
          <a:scrgbClr r="0" g="0" b="0"/>
        </a:effectRef>
        <a:fontRef idx="minor"/>
      </dsp:style>
    </dsp:sp>
    <dsp:sp modelId="{EF2E8152-8FB1-B74B-ACBF-928CD9C0CFA7}">
      <dsp:nvSpPr>
        <dsp:cNvPr id="0" name=""/>
        <dsp:cNvSpPr/>
      </dsp:nvSpPr>
      <dsp:spPr>
        <a:xfrm>
          <a:off x="2770658" y="0"/>
          <a:ext cx="2688282" cy="3876675"/>
        </a:xfrm>
        <a:prstGeom prst="roundRect">
          <a:avLst>
            <a:gd name="adj" fmla="val 10000"/>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Substance Abuse</a:t>
          </a:r>
          <a:endParaRPr lang="en-US" sz="3600" kern="1200" dirty="0"/>
        </a:p>
      </dsp:txBody>
      <dsp:txXfrm>
        <a:off x="2770658" y="1550670"/>
        <a:ext cx="2688282" cy="1550670"/>
      </dsp:txXfrm>
    </dsp:sp>
    <dsp:sp modelId="{3CCB0EA7-B7B4-1241-A0C8-1060776CABDF}">
      <dsp:nvSpPr>
        <dsp:cNvPr id="0" name=""/>
        <dsp:cNvSpPr/>
      </dsp:nvSpPr>
      <dsp:spPr>
        <a:xfrm>
          <a:off x="3469333" y="232600"/>
          <a:ext cx="1290932" cy="1290932"/>
        </a:xfrm>
        <a:prstGeom prst="ellipse">
          <a:avLst/>
        </a:prstGeom>
        <a:blipFill rotWithShape="0">
          <a:blip xmlns:r="http://schemas.openxmlformats.org/officeDocument/2006/relationships" r:embed="rId2"/>
          <a:stretch>
            <a:fillRect/>
          </a:stretch>
        </a:blip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1">
          <a:scrgbClr r="0" g="0" b="0"/>
        </a:fillRef>
        <a:effectRef idx="2">
          <a:scrgbClr r="0" g="0" b="0"/>
        </a:effectRef>
        <a:fontRef idx="minor"/>
      </dsp:style>
    </dsp:sp>
    <dsp:sp modelId="{A6D72941-BC61-B54C-AE31-1A7F802A5A97}">
      <dsp:nvSpPr>
        <dsp:cNvPr id="0" name=""/>
        <dsp:cNvSpPr/>
      </dsp:nvSpPr>
      <dsp:spPr>
        <a:xfrm>
          <a:off x="5539589" y="0"/>
          <a:ext cx="2688282" cy="3876675"/>
        </a:xfrm>
        <a:prstGeom prst="roundRect">
          <a:avLst>
            <a:gd name="adj" fmla="val 10000"/>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256032" tIns="256032" rIns="256032" bIns="256032" numCol="1" spcCol="1270" anchor="ctr" anchorCtr="0">
          <a:noAutofit/>
        </a:bodyPr>
        <a:lstStyle/>
        <a:p>
          <a:pPr lvl="0" algn="ctr" defTabSz="1600200">
            <a:lnSpc>
              <a:spcPct val="90000"/>
            </a:lnSpc>
            <a:spcBef>
              <a:spcPct val="0"/>
            </a:spcBef>
            <a:spcAft>
              <a:spcPct val="35000"/>
            </a:spcAft>
          </a:pPr>
          <a:r>
            <a:rPr lang="en-US" sz="3600" kern="1200" dirty="0" smtClean="0"/>
            <a:t>Eating Disorders</a:t>
          </a:r>
          <a:endParaRPr lang="en-US" sz="3600" kern="1200" dirty="0"/>
        </a:p>
      </dsp:txBody>
      <dsp:txXfrm>
        <a:off x="5539589" y="1550670"/>
        <a:ext cx="2688282" cy="1550670"/>
      </dsp:txXfrm>
    </dsp:sp>
    <dsp:sp modelId="{9DBF5FA7-B8BC-F746-AB9F-EA3176C90741}">
      <dsp:nvSpPr>
        <dsp:cNvPr id="0" name=""/>
        <dsp:cNvSpPr/>
      </dsp:nvSpPr>
      <dsp:spPr>
        <a:xfrm>
          <a:off x="6238264" y="232600"/>
          <a:ext cx="1290932" cy="1290932"/>
        </a:xfrm>
        <a:prstGeom prst="ellipse">
          <a:avLst/>
        </a:prstGeom>
        <a:blipFill rotWithShape="0">
          <a:blip xmlns:r="http://schemas.openxmlformats.org/officeDocument/2006/relationships" r:embed="rId3"/>
          <a:stretch>
            <a:fillRect/>
          </a:stretch>
        </a:blip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1">
          <a:scrgbClr r="0" g="0" b="0"/>
        </a:fillRef>
        <a:effectRef idx="2">
          <a:scrgbClr r="0" g="0" b="0"/>
        </a:effectRef>
        <a:fontRef idx="minor"/>
      </dsp:style>
    </dsp:sp>
    <dsp:sp modelId="{29192E4B-1918-634F-918E-DDF7B8E4099C}">
      <dsp:nvSpPr>
        <dsp:cNvPr id="0" name=""/>
        <dsp:cNvSpPr/>
      </dsp:nvSpPr>
      <dsp:spPr>
        <a:xfrm>
          <a:off x="329183" y="3101340"/>
          <a:ext cx="7571232" cy="581501"/>
        </a:xfrm>
        <a:prstGeom prst="leftRightArrow">
          <a:avLst/>
        </a:prstGeom>
        <a:gradFill rotWithShape="0">
          <a:gsLst>
            <a:gs pos="0">
              <a:schemeClr val="accent1">
                <a:tint val="60000"/>
                <a:hueOff val="0"/>
                <a:satOff val="0"/>
                <a:lumOff val="0"/>
                <a:alphaOff val="0"/>
                <a:shade val="40000"/>
                <a:satMod val="130000"/>
                <a:lumMod val="80000"/>
              </a:schemeClr>
            </a:gs>
            <a:gs pos="80000">
              <a:schemeClr val="accent1">
                <a:tint val="60000"/>
                <a:hueOff val="0"/>
                <a:satOff val="0"/>
                <a:lumOff val="0"/>
                <a:alphaOff val="0"/>
                <a:shade val="90000"/>
                <a:satMod val="130000"/>
              </a:schemeClr>
            </a:gs>
            <a:gs pos="100000">
              <a:schemeClr val="accent1">
                <a:tint val="60000"/>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dsp:style>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2FC9AAA-1E4C-E04D-A5A2-D969E6776138}">
      <dsp:nvSpPr>
        <dsp:cNvPr id="0" name=""/>
        <dsp:cNvSpPr/>
      </dsp:nvSpPr>
      <dsp:spPr>
        <a:xfrm>
          <a:off x="2951797" y="48458"/>
          <a:ext cx="2326005" cy="2326005"/>
        </a:xfrm>
        <a:prstGeom prst="ellipse">
          <a:avLst/>
        </a:prstGeom>
        <a:gradFill rotWithShape="0">
          <a:gsLst>
            <a:gs pos="0">
              <a:schemeClr val="accent1">
                <a:alpha val="50000"/>
                <a:hueOff val="0"/>
                <a:satOff val="0"/>
                <a:lumOff val="0"/>
                <a:alphaOff val="0"/>
                <a:shade val="40000"/>
                <a:satMod val="130000"/>
                <a:lumMod val="80000"/>
              </a:schemeClr>
            </a:gs>
            <a:gs pos="80000">
              <a:schemeClr val="accent1">
                <a:alpha val="50000"/>
                <a:hueOff val="0"/>
                <a:satOff val="0"/>
                <a:lumOff val="0"/>
                <a:alphaOff val="0"/>
                <a:shade val="90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t>Family</a:t>
          </a:r>
          <a:endParaRPr lang="en-US" sz="2100" kern="1200" dirty="0"/>
        </a:p>
      </dsp:txBody>
      <dsp:txXfrm>
        <a:off x="3261931" y="455509"/>
        <a:ext cx="1705737" cy="1046702"/>
      </dsp:txXfrm>
    </dsp:sp>
    <dsp:sp modelId="{23A99997-A6CC-DD45-B5D1-BFA181FCE8D2}">
      <dsp:nvSpPr>
        <dsp:cNvPr id="0" name=""/>
        <dsp:cNvSpPr/>
      </dsp:nvSpPr>
      <dsp:spPr>
        <a:xfrm>
          <a:off x="3791097" y="1502211"/>
          <a:ext cx="2326005" cy="2326005"/>
        </a:xfrm>
        <a:prstGeom prst="ellipse">
          <a:avLst/>
        </a:prstGeom>
        <a:gradFill rotWithShape="0">
          <a:gsLst>
            <a:gs pos="0">
              <a:schemeClr val="accent1">
                <a:alpha val="50000"/>
                <a:hueOff val="0"/>
                <a:satOff val="0"/>
                <a:lumOff val="0"/>
                <a:alphaOff val="0"/>
                <a:shade val="40000"/>
                <a:satMod val="130000"/>
                <a:lumMod val="80000"/>
              </a:schemeClr>
            </a:gs>
            <a:gs pos="80000">
              <a:schemeClr val="accent1">
                <a:alpha val="50000"/>
                <a:hueOff val="0"/>
                <a:satOff val="0"/>
                <a:lumOff val="0"/>
                <a:alphaOff val="0"/>
                <a:shade val="90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t>School Personnel</a:t>
          </a:r>
          <a:endParaRPr lang="en-US" sz="2100" kern="1200" dirty="0"/>
        </a:p>
      </dsp:txBody>
      <dsp:txXfrm>
        <a:off x="4502467" y="2103096"/>
        <a:ext cx="1395603" cy="1279302"/>
      </dsp:txXfrm>
    </dsp:sp>
    <dsp:sp modelId="{6F5E372C-4086-B041-992A-DD774C46285E}">
      <dsp:nvSpPr>
        <dsp:cNvPr id="0" name=""/>
        <dsp:cNvSpPr/>
      </dsp:nvSpPr>
      <dsp:spPr>
        <a:xfrm>
          <a:off x="2112497" y="1502211"/>
          <a:ext cx="2326005" cy="2326005"/>
        </a:xfrm>
        <a:prstGeom prst="ellipse">
          <a:avLst/>
        </a:prstGeom>
        <a:gradFill rotWithShape="0">
          <a:gsLst>
            <a:gs pos="0">
              <a:schemeClr val="accent1">
                <a:alpha val="50000"/>
                <a:hueOff val="0"/>
                <a:satOff val="0"/>
                <a:lumOff val="0"/>
                <a:alphaOff val="0"/>
                <a:shade val="40000"/>
                <a:satMod val="130000"/>
                <a:lumMod val="80000"/>
              </a:schemeClr>
            </a:gs>
            <a:gs pos="80000">
              <a:schemeClr val="accent1">
                <a:alpha val="50000"/>
                <a:hueOff val="0"/>
                <a:satOff val="0"/>
                <a:lumOff val="0"/>
                <a:alphaOff val="0"/>
                <a:shade val="90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933450">
            <a:lnSpc>
              <a:spcPct val="90000"/>
            </a:lnSpc>
            <a:spcBef>
              <a:spcPct val="0"/>
            </a:spcBef>
            <a:spcAft>
              <a:spcPct val="35000"/>
            </a:spcAft>
          </a:pPr>
          <a:r>
            <a:rPr lang="en-US" sz="2100" kern="1200" dirty="0" smtClean="0"/>
            <a:t>Community Resources</a:t>
          </a:r>
          <a:endParaRPr lang="en-US" sz="2100" kern="1200" dirty="0"/>
        </a:p>
      </dsp:txBody>
      <dsp:txXfrm>
        <a:off x="2331529" y="2103096"/>
        <a:ext cx="1395603" cy="1279302"/>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C255DD61-4402-744B-9B11-65D93BEFC639}">
      <dsp:nvSpPr>
        <dsp:cNvPr id="0" name=""/>
        <dsp:cNvSpPr/>
      </dsp:nvSpPr>
      <dsp:spPr>
        <a:xfrm>
          <a:off x="1116" y="1726817"/>
          <a:ext cx="2176611" cy="2176611"/>
        </a:xfrm>
        <a:prstGeom prst="ellipse">
          <a:avLst/>
        </a:prstGeom>
        <a:gradFill rotWithShape="0">
          <a:gsLst>
            <a:gs pos="0">
              <a:schemeClr val="accent1">
                <a:alpha val="50000"/>
                <a:hueOff val="0"/>
                <a:satOff val="0"/>
                <a:lumOff val="0"/>
                <a:alphaOff val="0"/>
                <a:shade val="40000"/>
                <a:satMod val="130000"/>
                <a:lumMod val="80000"/>
              </a:schemeClr>
            </a:gs>
            <a:gs pos="80000">
              <a:schemeClr val="accent1">
                <a:alpha val="50000"/>
                <a:hueOff val="0"/>
                <a:satOff val="0"/>
                <a:lumOff val="0"/>
                <a:alphaOff val="0"/>
                <a:shade val="90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19786" tIns="17780" rIns="119786" bIns="17780" numCol="1" spcCol="1270" anchor="ctr" anchorCtr="0">
          <a:noAutofit/>
        </a:bodyPr>
        <a:lstStyle/>
        <a:p>
          <a:pPr lvl="0" algn="ctr" defTabSz="622300">
            <a:lnSpc>
              <a:spcPct val="90000"/>
            </a:lnSpc>
            <a:spcBef>
              <a:spcPct val="0"/>
            </a:spcBef>
            <a:spcAft>
              <a:spcPct val="35000"/>
            </a:spcAft>
          </a:pPr>
          <a:r>
            <a:rPr lang="en-US" sz="1400" kern="1200" dirty="0" smtClean="0"/>
            <a:t>School Counselors Mental Health Professionals</a:t>
          </a:r>
          <a:endParaRPr lang="en-US" sz="1400" kern="1200" dirty="0"/>
        </a:p>
      </dsp:txBody>
      <dsp:txXfrm>
        <a:off x="1116" y="1726817"/>
        <a:ext cx="2176611" cy="2176611"/>
      </dsp:txXfrm>
    </dsp:sp>
    <dsp:sp modelId="{86116CBA-BFCE-F443-8E54-F19E92382474}">
      <dsp:nvSpPr>
        <dsp:cNvPr id="0" name=""/>
        <dsp:cNvSpPr/>
      </dsp:nvSpPr>
      <dsp:spPr>
        <a:xfrm>
          <a:off x="1742405" y="1726817"/>
          <a:ext cx="2176611" cy="2176611"/>
        </a:xfrm>
        <a:prstGeom prst="ellipse">
          <a:avLst/>
        </a:prstGeom>
        <a:gradFill rotWithShape="0">
          <a:gsLst>
            <a:gs pos="0">
              <a:schemeClr val="accent1">
                <a:alpha val="50000"/>
                <a:hueOff val="0"/>
                <a:satOff val="0"/>
                <a:lumOff val="0"/>
                <a:alphaOff val="0"/>
                <a:shade val="40000"/>
                <a:satMod val="130000"/>
                <a:lumMod val="80000"/>
              </a:schemeClr>
            </a:gs>
            <a:gs pos="80000">
              <a:schemeClr val="accent1">
                <a:alpha val="50000"/>
                <a:hueOff val="0"/>
                <a:satOff val="0"/>
                <a:lumOff val="0"/>
                <a:alphaOff val="0"/>
                <a:shade val="90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19786" tIns="17780" rIns="119786" bIns="17780" numCol="1" spcCol="1270" anchor="ctr" anchorCtr="0">
          <a:noAutofit/>
        </a:bodyPr>
        <a:lstStyle/>
        <a:p>
          <a:pPr lvl="0" algn="ctr" defTabSz="622300">
            <a:lnSpc>
              <a:spcPct val="90000"/>
            </a:lnSpc>
            <a:spcBef>
              <a:spcPct val="0"/>
            </a:spcBef>
            <a:spcAft>
              <a:spcPct val="35000"/>
            </a:spcAft>
          </a:pPr>
          <a:r>
            <a:rPr lang="en-US" sz="1400" kern="1200" dirty="0" smtClean="0"/>
            <a:t>School Librarians – Information and Technology Wizards</a:t>
          </a:r>
          <a:endParaRPr lang="en-US" sz="1400" kern="1200" dirty="0"/>
        </a:p>
      </dsp:txBody>
      <dsp:txXfrm>
        <a:off x="1742405" y="1726817"/>
        <a:ext cx="2176611" cy="2176611"/>
      </dsp:txXfrm>
    </dsp:sp>
    <dsp:sp modelId="{470099E7-844C-C14B-A499-C102B531EB8E}">
      <dsp:nvSpPr>
        <dsp:cNvPr id="0" name=""/>
        <dsp:cNvSpPr/>
      </dsp:nvSpPr>
      <dsp:spPr>
        <a:xfrm>
          <a:off x="3483694" y="1726817"/>
          <a:ext cx="2176611" cy="2176611"/>
        </a:xfrm>
        <a:prstGeom prst="ellipse">
          <a:avLst/>
        </a:prstGeom>
        <a:gradFill rotWithShape="0">
          <a:gsLst>
            <a:gs pos="0">
              <a:schemeClr val="accent1">
                <a:alpha val="50000"/>
                <a:hueOff val="0"/>
                <a:satOff val="0"/>
                <a:lumOff val="0"/>
                <a:alphaOff val="0"/>
                <a:shade val="40000"/>
                <a:satMod val="130000"/>
                <a:lumMod val="80000"/>
              </a:schemeClr>
            </a:gs>
            <a:gs pos="80000">
              <a:schemeClr val="accent1">
                <a:alpha val="50000"/>
                <a:hueOff val="0"/>
                <a:satOff val="0"/>
                <a:lumOff val="0"/>
                <a:alphaOff val="0"/>
                <a:shade val="90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19786" tIns="17780" rIns="119786" bIns="17780" numCol="1" spcCol="1270" anchor="ctr" anchorCtr="0">
          <a:noAutofit/>
        </a:bodyPr>
        <a:lstStyle/>
        <a:p>
          <a:pPr lvl="0" algn="ctr" defTabSz="622300">
            <a:lnSpc>
              <a:spcPct val="90000"/>
            </a:lnSpc>
            <a:spcBef>
              <a:spcPct val="0"/>
            </a:spcBef>
            <a:spcAft>
              <a:spcPct val="35000"/>
            </a:spcAft>
          </a:pPr>
          <a:r>
            <a:rPr lang="en-US" sz="1400" kern="1200" dirty="0" smtClean="0"/>
            <a:t>Interdisciplinary Collaboration</a:t>
          </a:r>
          <a:endParaRPr lang="en-US" sz="1400" kern="1200" dirty="0"/>
        </a:p>
      </dsp:txBody>
      <dsp:txXfrm>
        <a:off x="3483694" y="1726817"/>
        <a:ext cx="2176611" cy="2176611"/>
      </dsp:txXfrm>
    </dsp:sp>
    <dsp:sp modelId="{3C93C375-AF4D-AB4E-8902-F98700C58F2D}">
      <dsp:nvSpPr>
        <dsp:cNvPr id="0" name=""/>
        <dsp:cNvSpPr/>
      </dsp:nvSpPr>
      <dsp:spPr>
        <a:xfrm>
          <a:off x="5224983" y="1726817"/>
          <a:ext cx="2176611" cy="2176611"/>
        </a:xfrm>
        <a:prstGeom prst="ellipse">
          <a:avLst/>
        </a:prstGeom>
        <a:gradFill rotWithShape="0">
          <a:gsLst>
            <a:gs pos="0">
              <a:schemeClr val="accent1">
                <a:alpha val="50000"/>
                <a:hueOff val="0"/>
                <a:satOff val="0"/>
                <a:lumOff val="0"/>
                <a:alphaOff val="0"/>
                <a:shade val="40000"/>
                <a:satMod val="130000"/>
                <a:lumMod val="80000"/>
              </a:schemeClr>
            </a:gs>
            <a:gs pos="80000">
              <a:schemeClr val="accent1">
                <a:alpha val="50000"/>
                <a:hueOff val="0"/>
                <a:satOff val="0"/>
                <a:lumOff val="0"/>
                <a:alphaOff val="0"/>
                <a:shade val="90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19786" tIns="17780" rIns="119786" bIns="17780" numCol="1" spcCol="1270" anchor="ctr" anchorCtr="0">
          <a:noAutofit/>
        </a:bodyPr>
        <a:lstStyle/>
        <a:p>
          <a:pPr lvl="0" algn="ctr" defTabSz="622300">
            <a:lnSpc>
              <a:spcPct val="90000"/>
            </a:lnSpc>
            <a:spcBef>
              <a:spcPct val="0"/>
            </a:spcBef>
            <a:spcAft>
              <a:spcPct val="35000"/>
            </a:spcAft>
          </a:pPr>
          <a:r>
            <a:rPr lang="en-US" sz="1400" kern="1200" dirty="0" smtClean="0"/>
            <a:t>Improved Student Access to Resources and Support</a:t>
          </a:r>
          <a:endParaRPr lang="en-US" sz="1400" kern="1200" dirty="0"/>
        </a:p>
      </dsp:txBody>
      <dsp:txXfrm>
        <a:off x="5224983" y="1726817"/>
        <a:ext cx="2176611" cy="2176611"/>
      </dsp:txXfrm>
    </dsp:sp>
    <dsp:sp modelId="{4B0EC1BF-7120-6143-BF1A-FEDF449C18BC}">
      <dsp:nvSpPr>
        <dsp:cNvPr id="0" name=""/>
        <dsp:cNvSpPr/>
      </dsp:nvSpPr>
      <dsp:spPr>
        <a:xfrm>
          <a:off x="6966272" y="1726817"/>
          <a:ext cx="2176611" cy="2176611"/>
        </a:xfrm>
        <a:prstGeom prst="ellipse">
          <a:avLst/>
        </a:prstGeom>
        <a:gradFill rotWithShape="0">
          <a:gsLst>
            <a:gs pos="0">
              <a:schemeClr val="accent1">
                <a:alpha val="50000"/>
                <a:hueOff val="0"/>
                <a:satOff val="0"/>
                <a:lumOff val="0"/>
                <a:alphaOff val="0"/>
                <a:shade val="40000"/>
                <a:satMod val="130000"/>
                <a:lumMod val="80000"/>
              </a:schemeClr>
            </a:gs>
            <a:gs pos="80000">
              <a:schemeClr val="accent1">
                <a:alpha val="50000"/>
                <a:hueOff val="0"/>
                <a:satOff val="0"/>
                <a:lumOff val="0"/>
                <a:alphaOff val="0"/>
                <a:shade val="90000"/>
                <a:satMod val="130000"/>
              </a:schemeClr>
            </a:gs>
            <a:gs pos="100000">
              <a:schemeClr val="accent1">
                <a:alpha val="50000"/>
                <a:hueOff val="0"/>
                <a:satOff val="0"/>
                <a:lumOff val="0"/>
                <a:alphaOff val="0"/>
                <a:shade val="94000"/>
                <a:satMod val="135000"/>
              </a:schemeClr>
            </a:gs>
          </a:gsLst>
          <a:lin ang="16200000" scaled="0"/>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119786" tIns="17780" rIns="119786" bIns="17780" numCol="1" spcCol="1270" anchor="ctr" anchorCtr="0">
          <a:noAutofit/>
        </a:bodyPr>
        <a:lstStyle/>
        <a:p>
          <a:pPr lvl="0" algn="ctr" defTabSz="622300">
            <a:lnSpc>
              <a:spcPct val="90000"/>
            </a:lnSpc>
            <a:spcBef>
              <a:spcPct val="0"/>
            </a:spcBef>
            <a:spcAft>
              <a:spcPct val="35000"/>
            </a:spcAft>
          </a:pPr>
          <a:r>
            <a:rPr lang="en-US" sz="1400" kern="1200" dirty="0" smtClean="0"/>
            <a:t>Enhanced Student Academic Outcomes</a:t>
          </a:r>
          <a:endParaRPr lang="en-US" sz="1400" kern="1200" dirty="0"/>
        </a:p>
      </dsp:txBody>
      <dsp:txXfrm>
        <a:off x="6966272" y="1726817"/>
        <a:ext cx="2176611" cy="2176611"/>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7343BF2C-FD94-7F48-A6ED-C4993E38E418}">
      <dsp:nvSpPr>
        <dsp:cNvPr id="0" name=""/>
        <dsp:cNvSpPr/>
      </dsp:nvSpPr>
      <dsp:spPr>
        <a:xfrm>
          <a:off x="1382497" y="0"/>
          <a:ext cx="5866244" cy="5866244"/>
        </a:xfrm>
        <a:prstGeom prst="ellipse">
          <a:avLst/>
        </a:prstGeom>
        <a:solidFill>
          <a:srgbClr val="7562FF"/>
        </a:soli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Shared </a:t>
          </a:r>
          <a:r>
            <a:rPr lang="en-US" sz="1200" kern="1200" dirty="0" smtClean="0"/>
            <a:t>Vision</a:t>
          </a:r>
          <a:endParaRPr lang="en-US" sz="1200" kern="1200" dirty="0"/>
        </a:p>
      </dsp:txBody>
      <dsp:txXfrm>
        <a:off x="3215698" y="293312"/>
        <a:ext cx="2199841" cy="586624"/>
      </dsp:txXfrm>
    </dsp:sp>
    <dsp:sp modelId="{C5C9ACB6-FE4E-5D49-BBB6-8D85F9CC314E}">
      <dsp:nvSpPr>
        <dsp:cNvPr id="0" name=""/>
        <dsp:cNvSpPr/>
      </dsp:nvSpPr>
      <dsp:spPr>
        <a:xfrm>
          <a:off x="1822465" y="879936"/>
          <a:ext cx="4986308" cy="4986308"/>
        </a:xfrm>
        <a:prstGeom prst="ellipse">
          <a:avLst/>
        </a:prstGeom>
        <a:solidFill>
          <a:srgbClr val="8990BD"/>
        </a:soli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Common Goals</a:t>
          </a:r>
          <a:endParaRPr lang="en-US" sz="1200" kern="1200" dirty="0"/>
        </a:p>
      </dsp:txBody>
      <dsp:txXfrm>
        <a:off x="3240446" y="1166649"/>
        <a:ext cx="2150345" cy="573425"/>
      </dsp:txXfrm>
    </dsp:sp>
    <dsp:sp modelId="{6B1925D0-3068-4D4D-AD0C-B6AADDA793D3}">
      <dsp:nvSpPr>
        <dsp:cNvPr id="0" name=""/>
        <dsp:cNvSpPr/>
      </dsp:nvSpPr>
      <dsp:spPr>
        <a:xfrm>
          <a:off x="2262433" y="1759873"/>
          <a:ext cx="4106371" cy="4106371"/>
        </a:xfrm>
        <a:prstGeom prst="ellipse">
          <a:avLst/>
        </a:prstGeom>
        <a:solidFill>
          <a:schemeClr val="accent6">
            <a:lumMod val="40000"/>
            <a:lumOff val="60000"/>
          </a:schemeClr>
        </a:soli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Open Communication</a:t>
          </a:r>
          <a:endParaRPr lang="en-US" sz="1200" kern="1200" dirty="0"/>
        </a:p>
      </dsp:txBody>
      <dsp:txXfrm>
        <a:off x="3253095" y="2043213"/>
        <a:ext cx="2125047" cy="566679"/>
      </dsp:txXfrm>
    </dsp:sp>
    <dsp:sp modelId="{03B32614-D7E7-BF41-A33F-B5F6B3385C86}">
      <dsp:nvSpPr>
        <dsp:cNvPr id="0" name=""/>
        <dsp:cNvSpPr/>
      </dsp:nvSpPr>
      <dsp:spPr>
        <a:xfrm>
          <a:off x="2702402" y="2639810"/>
          <a:ext cx="3226434" cy="3226434"/>
        </a:xfrm>
        <a:prstGeom prst="ellipse">
          <a:avLst/>
        </a:prstGeom>
        <a:solidFill>
          <a:schemeClr val="accent3">
            <a:lumMod val="20000"/>
            <a:lumOff val="80000"/>
          </a:schemeClr>
        </a:soli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Ongoing Evaluation</a:t>
          </a:r>
          <a:endParaRPr lang="en-US" sz="1200" kern="1200" dirty="0"/>
        </a:p>
      </dsp:txBody>
      <dsp:txXfrm>
        <a:off x="3444482" y="2930189"/>
        <a:ext cx="1742274" cy="580758"/>
      </dsp:txXfrm>
    </dsp:sp>
    <dsp:sp modelId="{5FFF2D8E-8B46-6C4F-A79E-9B62E3184343}">
      <dsp:nvSpPr>
        <dsp:cNvPr id="0" name=""/>
        <dsp:cNvSpPr/>
      </dsp:nvSpPr>
      <dsp:spPr>
        <a:xfrm>
          <a:off x="3142370" y="3519747"/>
          <a:ext cx="2346498" cy="2346498"/>
        </a:xfrm>
        <a:prstGeom prst="ellipse">
          <a:avLst/>
        </a:prstGeom>
        <a:solidFill>
          <a:schemeClr val="accent4">
            <a:lumMod val="20000"/>
            <a:lumOff val="80000"/>
          </a:schemeClr>
        </a:soli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Flexibility</a:t>
          </a:r>
          <a:endParaRPr lang="en-US" sz="1200" kern="1200" dirty="0"/>
        </a:p>
      </dsp:txBody>
      <dsp:txXfrm>
        <a:off x="3553007" y="3813059"/>
        <a:ext cx="1525223" cy="586624"/>
      </dsp:txXfrm>
    </dsp:sp>
    <dsp:sp modelId="{4F60D9E7-7F75-ED4C-8716-112CC404C9E6}">
      <dsp:nvSpPr>
        <dsp:cNvPr id="0" name=""/>
        <dsp:cNvSpPr/>
      </dsp:nvSpPr>
      <dsp:spPr>
        <a:xfrm>
          <a:off x="3582338" y="4399683"/>
          <a:ext cx="1466561" cy="1466561"/>
        </a:xfrm>
        <a:prstGeom prst="ellipse">
          <a:avLst/>
        </a:prstGeom>
        <a:solidFill>
          <a:srgbClr val="FFCC66"/>
        </a:soli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Respect</a:t>
          </a:r>
          <a:endParaRPr lang="en-US" sz="1200" kern="1200" dirty="0"/>
        </a:p>
      </dsp:txBody>
      <dsp:txXfrm>
        <a:off x="3816988" y="4618934"/>
        <a:ext cx="997261" cy="353441"/>
      </dsp:txXfrm>
    </dsp:sp>
    <dsp:sp modelId="{4D6A01AF-C035-6A48-AA42-8B9CD0245593}">
      <dsp:nvSpPr>
        <dsp:cNvPr id="0" name=""/>
        <dsp:cNvSpPr/>
      </dsp:nvSpPr>
      <dsp:spPr>
        <a:xfrm>
          <a:off x="3875651" y="4986308"/>
          <a:ext cx="879936" cy="879936"/>
        </a:xfrm>
        <a:prstGeom prst="ellipse">
          <a:avLst/>
        </a:prstGeom>
        <a:solidFill>
          <a:srgbClr val="7562FF"/>
        </a:soli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85344" tIns="85344" rIns="85344" bIns="85344" numCol="1" spcCol="1270" anchor="ctr" anchorCtr="0">
          <a:noAutofit/>
        </a:bodyPr>
        <a:lstStyle/>
        <a:p>
          <a:pPr lvl="0" algn="ctr" defTabSz="533400">
            <a:lnSpc>
              <a:spcPct val="90000"/>
            </a:lnSpc>
            <a:spcBef>
              <a:spcPct val="0"/>
            </a:spcBef>
            <a:spcAft>
              <a:spcPct val="35000"/>
            </a:spcAft>
          </a:pPr>
          <a:r>
            <a:rPr lang="en-US" sz="1200" kern="1200" dirty="0" smtClean="0"/>
            <a:t>Trust</a:t>
          </a:r>
          <a:endParaRPr lang="en-US" sz="1200" kern="1200" dirty="0"/>
        </a:p>
      </dsp:txBody>
      <dsp:txXfrm>
        <a:off x="4004514" y="5206292"/>
        <a:ext cx="622209" cy="439968"/>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0071678-8EF7-2A42-A968-754706CB36CE}">
      <dsp:nvSpPr>
        <dsp:cNvPr id="0" name=""/>
        <dsp:cNvSpPr/>
      </dsp:nvSpPr>
      <dsp:spPr>
        <a:xfrm>
          <a:off x="2956416" y="0"/>
          <a:ext cx="2550603" cy="2550603"/>
        </a:xfrm>
        <a:prstGeom prst="triangle">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Needs assessment</a:t>
          </a:r>
          <a:endParaRPr lang="en-US" sz="1400" kern="1200" dirty="0"/>
        </a:p>
      </dsp:txBody>
      <dsp:txXfrm>
        <a:off x="2956416" y="0"/>
        <a:ext cx="2550603" cy="2550603"/>
      </dsp:txXfrm>
    </dsp:sp>
    <dsp:sp modelId="{8DC3184C-8EE1-9B41-AB8E-EE8876FAE9E8}">
      <dsp:nvSpPr>
        <dsp:cNvPr id="0" name=""/>
        <dsp:cNvSpPr/>
      </dsp:nvSpPr>
      <dsp:spPr>
        <a:xfrm>
          <a:off x="1681115" y="2550603"/>
          <a:ext cx="2550603" cy="2550603"/>
        </a:xfrm>
        <a:prstGeom prst="triangle">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Library Media Standard Course of Study</a:t>
          </a:r>
          <a:endParaRPr lang="en-US" sz="1400" kern="1200" dirty="0"/>
        </a:p>
      </dsp:txBody>
      <dsp:txXfrm>
        <a:off x="1681115" y="2550603"/>
        <a:ext cx="2550603" cy="2550603"/>
      </dsp:txXfrm>
    </dsp:sp>
    <dsp:sp modelId="{D167C4E1-E50E-3F4F-9C4A-7BE634CAD523}">
      <dsp:nvSpPr>
        <dsp:cNvPr id="0" name=""/>
        <dsp:cNvSpPr/>
      </dsp:nvSpPr>
      <dsp:spPr>
        <a:xfrm rot="10800000">
          <a:off x="2956416" y="2550603"/>
          <a:ext cx="2550603" cy="2550603"/>
        </a:xfrm>
        <a:prstGeom prst="triangle">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Meeting students “Where</a:t>
          </a:r>
          <a:r>
            <a:rPr lang="en-US" sz="1400" kern="1200" dirty="0" smtClean="0"/>
            <a:t> </a:t>
          </a:r>
        </a:p>
        <a:p>
          <a:pPr lvl="0" algn="ctr" defTabSz="622300">
            <a:lnSpc>
              <a:spcPct val="90000"/>
            </a:lnSpc>
            <a:spcBef>
              <a:spcPct val="0"/>
            </a:spcBef>
            <a:spcAft>
              <a:spcPct val="35000"/>
            </a:spcAft>
          </a:pPr>
          <a:r>
            <a:rPr lang="en-US" sz="1400" kern="1200" dirty="0" smtClean="0"/>
            <a:t>they </a:t>
          </a:r>
        </a:p>
        <a:p>
          <a:pPr lvl="0" algn="ctr" defTabSz="622300">
            <a:lnSpc>
              <a:spcPct val="90000"/>
            </a:lnSpc>
            <a:spcBef>
              <a:spcPct val="0"/>
            </a:spcBef>
            <a:spcAft>
              <a:spcPct val="35000"/>
            </a:spcAft>
          </a:pPr>
          <a:r>
            <a:rPr lang="en-US" sz="1400" kern="1200" dirty="0" smtClean="0"/>
            <a:t>are</a:t>
          </a:r>
          <a:r>
            <a:rPr lang="en-US" sz="1400" kern="1200" dirty="0" smtClean="0"/>
            <a:t>”</a:t>
          </a:r>
          <a:endParaRPr lang="en-US" sz="1400" kern="1200" dirty="0"/>
        </a:p>
      </dsp:txBody>
      <dsp:txXfrm rot="10800000">
        <a:off x="2956416" y="2550603"/>
        <a:ext cx="2550603" cy="2550603"/>
      </dsp:txXfrm>
    </dsp:sp>
    <dsp:sp modelId="{8AAEFE32-D153-FC48-B9B1-DBFD39EF0F0D}">
      <dsp:nvSpPr>
        <dsp:cNvPr id="0" name=""/>
        <dsp:cNvSpPr/>
      </dsp:nvSpPr>
      <dsp:spPr>
        <a:xfrm>
          <a:off x="4231718" y="2550603"/>
          <a:ext cx="2550603" cy="2550603"/>
        </a:xfrm>
        <a:prstGeom prst="triangle">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53340" tIns="53340" rIns="53340" bIns="53340" numCol="1" spcCol="1270" anchor="ctr" anchorCtr="0">
          <a:noAutofit/>
        </a:bodyPr>
        <a:lstStyle/>
        <a:p>
          <a:pPr lvl="0" algn="ctr" defTabSz="622300">
            <a:lnSpc>
              <a:spcPct val="90000"/>
            </a:lnSpc>
            <a:spcBef>
              <a:spcPct val="0"/>
            </a:spcBef>
            <a:spcAft>
              <a:spcPct val="35000"/>
            </a:spcAft>
          </a:pPr>
          <a:r>
            <a:rPr lang="en-US" sz="1400" kern="1200" dirty="0" smtClean="0"/>
            <a:t>School counseling standard course of study</a:t>
          </a:r>
          <a:endParaRPr lang="en-US" sz="1400" kern="1200" dirty="0"/>
        </a:p>
      </dsp:txBody>
      <dsp:txXfrm>
        <a:off x="4231718" y="2550603"/>
        <a:ext cx="2550603" cy="2550603"/>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DBCA5AB-AA5F-4502-B8E1-FA7E75B49ED9}">
      <dsp:nvSpPr>
        <dsp:cNvPr id="0" name=""/>
        <dsp:cNvSpPr/>
      </dsp:nvSpPr>
      <dsp:spPr>
        <a:xfrm rot="2936064">
          <a:off x="3382921" y="3535039"/>
          <a:ext cx="931122" cy="42451"/>
        </a:xfrm>
        <a:custGeom>
          <a:avLst/>
          <a:gdLst/>
          <a:ahLst/>
          <a:cxnLst/>
          <a:rect l="0" t="0" r="0" b="0"/>
          <a:pathLst>
            <a:path>
              <a:moveTo>
                <a:pt x="0" y="21225"/>
              </a:moveTo>
              <a:lnTo>
                <a:pt x="931122" y="212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7CB29FAB-96B2-4F3D-9E48-4125F72C3FC7}">
      <dsp:nvSpPr>
        <dsp:cNvPr id="0" name=""/>
        <dsp:cNvSpPr/>
      </dsp:nvSpPr>
      <dsp:spPr>
        <a:xfrm rot="953331">
          <a:off x="3590063" y="2987078"/>
          <a:ext cx="2169408" cy="42451"/>
        </a:xfrm>
        <a:custGeom>
          <a:avLst/>
          <a:gdLst/>
          <a:ahLst/>
          <a:cxnLst/>
          <a:rect l="0" t="0" r="0" b="0"/>
          <a:pathLst>
            <a:path>
              <a:moveTo>
                <a:pt x="0" y="21225"/>
              </a:moveTo>
              <a:lnTo>
                <a:pt x="2169408" y="212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36B439C-4E3E-DC4E-B728-171AED97B55E}">
      <dsp:nvSpPr>
        <dsp:cNvPr id="0" name=""/>
        <dsp:cNvSpPr/>
      </dsp:nvSpPr>
      <dsp:spPr>
        <a:xfrm rot="20904118">
          <a:off x="3615705" y="2196306"/>
          <a:ext cx="1547673" cy="42451"/>
        </a:xfrm>
        <a:custGeom>
          <a:avLst/>
          <a:gdLst/>
          <a:ahLst/>
          <a:cxnLst/>
          <a:rect l="0" t="0" r="0" b="0"/>
          <a:pathLst>
            <a:path>
              <a:moveTo>
                <a:pt x="0" y="21225"/>
              </a:moveTo>
              <a:lnTo>
                <a:pt x="1547673" y="212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1195F76C-6EB8-4A4A-A022-26CBF5C487DC}">
      <dsp:nvSpPr>
        <dsp:cNvPr id="0" name=""/>
        <dsp:cNvSpPr/>
      </dsp:nvSpPr>
      <dsp:spPr>
        <a:xfrm rot="18879618">
          <a:off x="3462459" y="1417911"/>
          <a:ext cx="1083194" cy="42451"/>
        </a:xfrm>
        <a:custGeom>
          <a:avLst/>
          <a:gdLst/>
          <a:ahLst/>
          <a:cxnLst/>
          <a:rect l="0" t="0" r="0" b="0"/>
          <a:pathLst>
            <a:path>
              <a:moveTo>
                <a:pt x="0" y="21225"/>
              </a:moveTo>
              <a:lnTo>
                <a:pt x="1083194" y="21225"/>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sp>
    <dsp:sp modelId="{0E7B0E3C-47DD-9D4F-9667-7572E987ABAC}">
      <dsp:nvSpPr>
        <dsp:cNvPr id="0" name=""/>
        <dsp:cNvSpPr/>
      </dsp:nvSpPr>
      <dsp:spPr>
        <a:xfrm>
          <a:off x="1008743" y="1129862"/>
          <a:ext cx="3864639" cy="2769895"/>
        </a:xfrm>
        <a:prstGeom prst="ellipse">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sp>
    <dsp:sp modelId="{FF12DE1E-338D-A94C-9DD5-11F6BF4A5A32}">
      <dsp:nvSpPr>
        <dsp:cNvPr id="0" name=""/>
        <dsp:cNvSpPr/>
      </dsp:nvSpPr>
      <dsp:spPr>
        <a:xfrm>
          <a:off x="3995333" y="-48871"/>
          <a:ext cx="1766747" cy="1205848"/>
        </a:xfrm>
        <a:prstGeom prst="ellipse">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rtl="0">
            <a:lnSpc>
              <a:spcPct val="90000"/>
            </a:lnSpc>
            <a:spcBef>
              <a:spcPct val="0"/>
            </a:spcBef>
            <a:spcAft>
              <a:spcPct val="35000"/>
            </a:spcAft>
          </a:pPr>
          <a:r>
            <a:rPr lang="en-US" sz="1300" kern="1200" dirty="0" smtClean="0"/>
            <a:t>Relationship concerns</a:t>
          </a:r>
        </a:p>
        <a:p>
          <a:pPr lvl="0" algn="ctr" defTabSz="577850" rtl="0">
            <a:lnSpc>
              <a:spcPct val="90000"/>
            </a:lnSpc>
            <a:spcBef>
              <a:spcPct val="0"/>
            </a:spcBef>
            <a:spcAft>
              <a:spcPct val="35000"/>
            </a:spcAft>
          </a:pPr>
          <a:r>
            <a:rPr lang="en-US" sz="1300" kern="1200" dirty="0" smtClean="0"/>
            <a:t>66%</a:t>
          </a:r>
          <a:endParaRPr lang="en-US" sz="1300" kern="1200" dirty="0"/>
        </a:p>
      </dsp:txBody>
      <dsp:txXfrm>
        <a:off x="3995333" y="-48871"/>
        <a:ext cx="1766747" cy="1205848"/>
      </dsp:txXfrm>
    </dsp:sp>
    <dsp:sp modelId="{EB89A2A9-0D32-8D48-8F58-EA97F4EC494F}">
      <dsp:nvSpPr>
        <dsp:cNvPr id="0" name=""/>
        <dsp:cNvSpPr/>
      </dsp:nvSpPr>
      <dsp:spPr>
        <a:xfrm>
          <a:off x="5126462" y="1212922"/>
          <a:ext cx="1585383" cy="1381358"/>
        </a:xfrm>
        <a:prstGeom prst="ellipse">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Depression 44%</a:t>
          </a:r>
          <a:endParaRPr lang="en-US" sz="1200" kern="1200" dirty="0"/>
        </a:p>
      </dsp:txBody>
      <dsp:txXfrm>
        <a:off x="5126462" y="1212922"/>
        <a:ext cx="1585383" cy="1381358"/>
      </dsp:txXfrm>
    </dsp:sp>
    <dsp:sp modelId="{FCA2C8C9-237B-43FA-A3C1-3EC66B97AAFE}">
      <dsp:nvSpPr>
        <dsp:cNvPr id="0" name=""/>
        <dsp:cNvSpPr/>
      </dsp:nvSpPr>
      <dsp:spPr>
        <a:xfrm>
          <a:off x="5670295" y="2922589"/>
          <a:ext cx="1529272" cy="1173480"/>
        </a:xfrm>
        <a:prstGeom prst="ellipse">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Dropping Out         25%</a:t>
          </a:r>
          <a:endParaRPr lang="en-US" sz="1200" kern="1200" dirty="0"/>
        </a:p>
      </dsp:txBody>
      <dsp:txXfrm>
        <a:off x="5670295" y="2922589"/>
        <a:ext cx="1529272" cy="1173480"/>
      </dsp:txXfrm>
    </dsp:sp>
    <dsp:sp modelId="{03052B75-EA7B-4622-9544-76127DC24E49}">
      <dsp:nvSpPr>
        <dsp:cNvPr id="0" name=""/>
        <dsp:cNvSpPr/>
      </dsp:nvSpPr>
      <dsp:spPr>
        <a:xfrm>
          <a:off x="3713772" y="3824196"/>
          <a:ext cx="1786238" cy="1205008"/>
        </a:xfrm>
        <a:prstGeom prst="ellipse">
          <a:avLst/>
        </a:prstGeom>
        <a:gradFill rotWithShape="0">
          <a:gsLst>
            <a:gs pos="0">
              <a:schemeClr val="accent1">
                <a:hueOff val="0"/>
                <a:satOff val="0"/>
                <a:lumOff val="0"/>
                <a:alphaOff val="0"/>
                <a:shade val="40000"/>
                <a:satMod val="130000"/>
                <a:lumMod val="80000"/>
              </a:schemeClr>
            </a:gs>
            <a:gs pos="80000">
              <a:schemeClr val="accent1">
                <a:hueOff val="0"/>
                <a:satOff val="0"/>
                <a:lumOff val="0"/>
                <a:alphaOff val="0"/>
                <a:shade val="90000"/>
                <a:satMod val="130000"/>
              </a:schemeClr>
            </a:gs>
            <a:gs pos="100000">
              <a:schemeClr val="accent1">
                <a:hueOff val="0"/>
                <a:satOff val="0"/>
                <a:lumOff val="0"/>
                <a:alphaOff val="0"/>
                <a:shade val="94000"/>
                <a:satMod val="135000"/>
              </a:schemeClr>
            </a:gs>
          </a:gsLst>
          <a:lin ang="16200000" scaled="0"/>
        </a:gradFill>
        <a:ln>
          <a:noFill/>
        </a:ln>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dsp:spPr>
      <dsp:style>
        <a:lnRef idx="0">
          <a:scrgbClr r="0" g="0" b="0"/>
        </a:lnRef>
        <a:fillRef idx="3">
          <a:scrgbClr r="0" g="0" b="0"/>
        </a:fillRef>
        <a:effectRef idx="2">
          <a:scrgbClr r="0" g="0" b="0"/>
        </a:effectRef>
        <a:fontRef idx="minor">
          <a:schemeClr val="lt1"/>
        </a:fontRef>
      </dsp:style>
      <dsp:txBody>
        <a:bodyPr spcFirstLastPara="0" vert="horz" wrap="square" lIns="7620" tIns="7620" rIns="7620" bIns="7620" numCol="1" spcCol="1270" anchor="ctr" anchorCtr="0">
          <a:noAutofit/>
        </a:bodyPr>
        <a:lstStyle/>
        <a:p>
          <a:pPr lvl="0" algn="ctr" defTabSz="533400">
            <a:lnSpc>
              <a:spcPct val="90000"/>
            </a:lnSpc>
            <a:spcBef>
              <a:spcPct val="0"/>
            </a:spcBef>
            <a:spcAft>
              <a:spcPct val="35000"/>
            </a:spcAft>
          </a:pPr>
          <a:r>
            <a:rPr lang="en-US" sz="1200" kern="1200" dirty="0" smtClean="0"/>
            <a:t>Anxiety 26%</a:t>
          </a:r>
          <a:endParaRPr lang="en-US" sz="1200" kern="1200" dirty="0"/>
        </a:p>
      </dsp:txBody>
      <dsp:txXfrm>
        <a:off x="3713772" y="3824196"/>
        <a:ext cx="1786238" cy="1205008"/>
      </dsp:txXfrm>
    </dsp:sp>
  </dsp:spTree>
</dsp:drawing>
</file>

<file path=ppt/diagrams/layout1.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venn3">
  <dgm:title val=""/>
  <dgm:desc val=""/>
  <dgm:catLst>
    <dgm:cat type="relationship" pri="2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fallback" val="2D"/>
        </dgm:alg>
      </dgm:if>
      <dgm:else name="Name3">
        <dgm:alg type="lin">
          <dgm:param type="fallback" val="2D"/>
          <dgm:param type="linDir" val="fromR"/>
        </dgm:alg>
      </dgm:else>
    </dgm:choose>
    <dgm:shape xmlns:r="http://schemas.openxmlformats.org/officeDocument/2006/relationships" r:blip="">
      <dgm:adjLst/>
    </dgm:shape>
    <dgm:presOf/>
    <dgm:constrLst>
      <dgm:constr type="w" for="ch" ptType="node" refType="w"/>
      <dgm:constr type="h" for="ch" ptType="node" refType="w" refFor="ch" refPtType="node"/>
      <dgm:constr type="w" for="ch" forName="space" refType="w" refFor="ch" refPtType="node" fact="-0.2"/>
      <dgm:constr type="primFontSz" for="ch" ptType="node" op="equ" val="65"/>
    </dgm:constrLst>
    <dgm:ruleLst/>
    <dgm:forEach name="Name4" axis="ch" ptType="node">
      <dgm:layoutNode name="Name5" styleLbl="vennNode1">
        <dgm:varLst>
          <dgm:bulletEnabled val="1"/>
        </dgm:varLst>
        <dgm:alg type="tx">
          <dgm:param type="txAnchorVertCh" val="mid"/>
          <dgm:param type="txAnchorHorzCh" val="ctr"/>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w" fact="0.156"/>
          <dgm:constr type="rMarg" refType="w" fact="0.156"/>
        </dgm:constrLst>
        <dgm:ruleLst>
          <dgm:rule type="primFontSz" val="5" fact="NaN" max="NaN"/>
        </dgm:ruleLst>
      </dgm:layoutNode>
      <dgm:forEach name="Name6"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venn2">
  <dgm:title val=""/>
  <dgm:desc val=""/>
  <dgm:catLst>
    <dgm:cat type="relationship" pri="30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chMax val="7"/>
      <dgm:resizeHandles val="exact"/>
    </dgm:varLst>
    <dgm:alg type="composite">
      <dgm:param type="ar" val="1"/>
    </dgm:alg>
    <dgm:shape xmlns:r="http://schemas.openxmlformats.org/officeDocument/2006/relationships" r:blip="">
      <dgm:adjLst/>
    </dgm:shape>
    <dgm:presOf/>
    <dgm:choose name="Name1">
      <dgm:if name="Name2" axis="ch" ptType="node" func="cnt" op="lte" val="3">
        <dgm:constrLst>
          <dgm:constr type="w" for="ch" forName="comp1" refType="w"/>
          <dgm:constr type="h" for="ch" forName="comp1" refType="w" refFor="ch" refForName="comp1"/>
          <dgm:constr type="w" for="ch" forName="comp2" refType="w" fact="0.75"/>
          <dgm:constr type="h" for="ch" forName="comp2" refType="w" refFor="ch" refForName="comp2"/>
          <dgm:constr type="ctrX" for="ch" forName="comp2" refType="ctrX" refFor="ch" refForName="comp1"/>
          <dgm:constr type="b" for="ch" forName="comp2" refType="b" refFor="ch" refForName="comp1"/>
          <dgm:constr type="w" for="ch" forName="comp3" refType="w" fact="0.5"/>
          <dgm:constr type="h" for="ch" forName="comp3" refType="w" refFor="ch" refForName="comp3"/>
          <dgm:constr type="ctrX" for="ch" forName="comp3" refType="ctrX" refFor="ch" refForName="comp1"/>
          <dgm:constr type="b" for="ch" forName="comp3" refType="b" refFor="ch" refForName="comp1"/>
          <dgm:constr type="primFontSz" for="des" ptType="node" op="equ" val="65"/>
        </dgm:constrLst>
      </dgm:if>
      <dgm:if name="Name3" axis="ch" ptType="node" func="cnt" op="equ" val="4">
        <dgm:constrLst>
          <dgm:constr type="w" for="ch" forName="comp1" refType="w"/>
          <dgm:constr type="h" for="ch" forName="comp1" refType="w" refFor="ch" refForName="comp1"/>
          <dgm:constr type="w" for="ch" forName="comp2" refType="w" fact="0.8"/>
          <dgm:constr type="h" for="ch" forName="comp2" refType="w" refFor="ch" refForName="comp2"/>
          <dgm:constr type="ctrX" for="ch" forName="comp2" refType="ctrX" refFor="ch" refForName="comp1"/>
          <dgm:constr type="b" for="ch" forName="comp2" refType="b" refFor="ch" refForName="comp1"/>
          <dgm:constr type="w" for="ch" forName="comp3" refType="w" fact="0.6"/>
          <dgm:constr type="h" for="ch" forName="comp3" refType="w" refFor="ch" refForName="comp3"/>
          <dgm:constr type="ctrX" for="ch" forName="comp3" refType="ctrX" refFor="ch" refForName="comp1"/>
          <dgm:constr type="b" for="ch" forName="comp3" refType="b" refFor="ch" refForName="comp1"/>
          <dgm:constr type="w" for="ch" forName="comp4" refType="w" fact="0.4"/>
          <dgm:constr type="h" for="ch" forName="comp4" refType="w" refFor="ch" refForName="comp4"/>
          <dgm:constr type="ctrX" for="ch" forName="comp4" refType="ctrX" refFor="ch" refForName="comp1"/>
          <dgm:constr type="b" for="ch" forName="comp4" refType="b" refFor="ch" refForName="comp1"/>
          <dgm:constr type="primFontSz" for="des" ptType="node" op="equ" val="65"/>
        </dgm:constrLst>
      </dgm:if>
      <dgm:else name="Name4">
        <dgm:constrLst>
          <dgm:constr type="w" for="ch" forName="comp1" refType="w"/>
          <dgm:constr type="h" for="ch" forName="comp1" refType="w" refFor="ch" refForName="comp1"/>
          <dgm:constr type="w" for="ch" forName="comp2" refType="w" fact="0.85"/>
          <dgm:constr type="h" for="ch" forName="comp2" refType="w" refFor="ch" refForName="comp2"/>
          <dgm:constr type="ctrX" for="ch" forName="comp2" refType="ctrX" refFor="ch" refForName="comp1"/>
          <dgm:constr type="b" for="ch" forName="comp2" refType="b" refFor="ch" refForName="comp1"/>
          <dgm:constr type="w" for="ch" forName="comp3" refType="w" fact="0.7"/>
          <dgm:constr type="h" for="ch" forName="comp3" refType="w" refFor="ch" refForName="comp3"/>
          <dgm:constr type="ctrX" for="ch" forName="comp3" refType="ctrX" refFor="ch" refForName="comp1"/>
          <dgm:constr type="b" for="ch" forName="comp3" refType="b" refFor="ch" refForName="comp1"/>
          <dgm:constr type="w" for="ch" forName="comp4" refType="w" fact="0.55"/>
          <dgm:constr type="h" for="ch" forName="comp4" refType="w" refFor="ch" refForName="comp4"/>
          <dgm:constr type="ctrX" for="ch" forName="comp4" refType="ctrX" refFor="ch" refForName="comp1"/>
          <dgm:constr type="b" for="ch" forName="comp4" refType="b" refFor="ch" refForName="comp1"/>
          <dgm:constr type="w" for="ch" forName="comp5" refType="w" fact="0.4"/>
          <dgm:constr type="h" for="ch" forName="comp5" refType="w" refFor="ch" refForName="comp5"/>
          <dgm:constr type="ctrX" for="ch" forName="comp5" refType="ctrX" refFor="ch" refForName="comp1"/>
          <dgm:constr type="b" for="ch" forName="comp5" refType="b" refFor="ch" refForName="comp1"/>
          <dgm:constr type="w" for="ch" forName="comp6" refType="w" fact="0.25"/>
          <dgm:constr type="h" for="ch" forName="comp6" refType="w" refFor="ch" refForName="comp6"/>
          <dgm:constr type="ctrX" for="ch" forName="comp6" refType="ctrX" refFor="ch" refForName="comp1"/>
          <dgm:constr type="b" for="ch" forName="comp6" refType="b" refFor="ch" refForName="comp1"/>
          <dgm:constr type="w" for="ch" forName="comp7" refType="w" fact="0.15"/>
          <dgm:constr type="h" for="ch" forName="comp7" refType="w" refFor="ch" refForName="comp7"/>
          <dgm:constr type="ctrX" for="ch" forName="comp7" refType="ctrX" refFor="ch" refForName="comp1"/>
          <dgm:constr type="b" for="ch" forName="comp7" refType="b" refFor="ch" refForName="comp1"/>
          <dgm:constr type="primFontSz" for="des" ptType="node" op="equ" val="65"/>
        </dgm:constrLst>
      </dgm:else>
    </dgm:choose>
    <dgm:ruleLst/>
    <dgm:choose name="Name5">
      <dgm:if name="Name6" axis="ch" ptType="node" func="cnt" op="gte" val="1">
        <dgm:layoutNode name="comp1">
          <dgm:alg type="composite"/>
          <dgm:shape xmlns:r="http://schemas.openxmlformats.org/officeDocument/2006/relationships" r:blip="">
            <dgm:adjLst/>
          </dgm:shape>
          <dgm:presOf/>
          <dgm:choose name="Name7">
            <dgm:if name="Name8" axis="ch" ptType="node" func="cnt" op="equ" val="1">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5"/>
                <dgm:constr type="w" for="ch" forName="c1text" refType="w" refFor="ch" refForName="circle1" fact="0.70711"/>
                <dgm:constr type="h" for="ch" forName="c1text" refType="h" refFor="ch" refForName="circle1" fact="0.5"/>
              </dgm:constrLst>
            </dgm:if>
            <dgm:if name="Name9" axis="ch" ptType="node" func="cnt" op="equ" val="2">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6"/>
                <dgm:constr type="w" for="ch" forName="c1text" refType="w" refFor="ch" refForName="circle1" fact="0.525"/>
                <dgm:constr type="h" for="ch" forName="c1text" refType="h" refFor="ch" refForName="circle1" fact="0.17"/>
              </dgm:constrLst>
            </dgm:if>
            <dgm:if name="Name10" axis="ch" ptType="node" func="cnt" op="equ" val="3">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3495"/>
                <dgm:constr type="h" for="ch" forName="c1text" refType="h" refFor="ch" refForName="circle1" fact="0.15"/>
              </dgm:constrLst>
            </dgm:if>
            <dgm:if name="Name11" axis="ch" ptType="node" func="cnt" op="equ" val="4">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25"/>
                <dgm:constr type="w" for="ch" forName="c1text" refType="w" refFor="ch" refForName="circle1" fact="0.2796"/>
                <dgm:constr type="h" for="ch" forName="c1text" refType="h" refFor="ch" refForName="circle1" fact="0.15"/>
              </dgm:constrLst>
            </dgm:if>
            <dgm:if name="Name12" axis="ch" ptType="node" func="cnt" op="gte" val="5">
              <dgm:constrLst>
                <dgm:constr type="w" for="ch" forName="circle1" refType="w"/>
                <dgm:constr type="h" for="ch" forName="circle1" refType="h"/>
                <dgm:constr type="ctrX" for="ch" forName="circle1" refType="w" fact="0.5"/>
                <dgm:constr type="ctrY" for="ch" forName="circle1" refType="h" fact="0.5"/>
                <dgm:constr type="ctrX" for="ch" forName="c1text" refType="w" fact="0.5"/>
                <dgm:constr type="ctrY" for="ch" forName="c1text" refType="h" fact="0.1"/>
                <dgm:constr type="w" for="ch" forName="c1text" refType="w" refFor="ch" refForName="circle1" fact="0.375"/>
                <dgm:constr type="h" for="ch" forName="c1text" refType="h" refFor="ch" refForName="circle1" fact="0.1"/>
              </dgm:constrLst>
            </dgm:if>
            <dgm:else name="Name13"/>
          </dgm:choose>
          <dgm:ruleLst/>
          <dgm:layoutNode name="circle1" styleLbl="node1">
            <dgm:alg type="sp"/>
            <dgm:shape xmlns:r="http://schemas.openxmlformats.org/officeDocument/2006/relationships" type="ellipse" r:blip="">
              <dgm:adjLst/>
            </dgm:shape>
            <dgm:presOf axis="ch desOrSelf" ptType="node node" st="1 1" cnt="1 0"/>
            <dgm:constrLst>
              <dgm:constr type="h" refType="w"/>
            </dgm:constrLst>
            <dgm:ruleLst/>
          </dgm:layoutNode>
          <dgm:layoutNode name="c1text">
            <dgm:varLst>
              <dgm:bulletEnabled val="1"/>
            </dgm:varLst>
            <dgm:alg type="tx"/>
            <dgm:shape xmlns:r="http://schemas.openxmlformats.org/officeDocument/2006/relationships" type="rect" r:blip="" hideGeom="1">
              <dgm:adjLst/>
            </dgm:shape>
            <dgm:presOf axis="ch desOrSelf" ptType="node node" st="1 1" cnt="1 0"/>
            <dgm:constrLst/>
            <dgm:ruleLst>
              <dgm:rule type="primFontSz" val="5" fact="NaN" max="NaN"/>
            </dgm:ruleLst>
          </dgm:layoutNode>
        </dgm:layoutNode>
      </dgm:if>
      <dgm:else name="Name14"/>
    </dgm:choose>
    <dgm:choose name="Name15">
      <dgm:if name="Name16" axis="ch" ptType="node" func="cnt" op="gte" val="2">
        <dgm:layoutNode name="comp2">
          <dgm:alg type="composite"/>
          <dgm:shape xmlns:r="http://schemas.openxmlformats.org/officeDocument/2006/relationships" r:blip="">
            <dgm:adjLst/>
          </dgm:shape>
          <dgm:presOf/>
          <dgm:choose name="Name17">
            <dgm:if name="Name18" axis="ch" ptType="node" func="cnt" op="equ" val="2">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5"/>
                <dgm:constr type="w" for="ch" forName="c2text" refType="w" refFor="ch" refForName="circle2" fact="0.70711"/>
                <dgm:constr type="h" for="ch" forName="c2text" refType="h" refFor="ch" refForName="circle2" fact="0.5"/>
              </dgm:constrLst>
            </dgm:if>
            <dgm:if name="Name19" axis="ch" ptType="node" func="cnt" op="equ" val="3">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625"/>
                <dgm:constr type="w" for="ch" forName="c2text" refType="w" refFor="ch" refForName="circle2" fact="0.466"/>
                <dgm:constr type="h" for="ch" forName="c2text" refType="h" refFor="ch" refForName="circle2" fact="0.1875"/>
              </dgm:constrLst>
            </dgm:if>
            <dgm:if name="Name20" axis="ch" ptType="node" func="cnt" op="equ" val="4">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5"/>
                <dgm:constr type="w" for="ch" forName="c2text" refType="w" refFor="ch" refForName="circle2" fact="0.3495"/>
                <dgm:constr type="h" for="ch" forName="c2text" refType="h" refFor="ch" refForName="circle2" fact="0.18"/>
              </dgm:constrLst>
            </dgm:if>
            <dgm:if name="Name21" axis="ch" ptType="node" func="cnt" op="gte" val="5">
              <dgm:constrLst>
                <dgm:constr type="w" for="ch" forName="circle2" refType="w"/>
                <dgm:constr type="h" for="ch" forName="circle2" refType="h"/>
                <dgm:constr type="ctrX" for="ch" forName="circle2" refType="w" fact="0.5"/>
                <dgm:constr type="ctrY" for="ch" forName="circle2" refType="h" fact="0.5"/>
                <dgm:constr type="ctrX" for="ch" forName="c2text" refType="w" fact="0.5"/>
                <dgm:constr type="ctrY" for="ch" forName="c2text" refType="h" fact="0.115"/>
                <dgm:constr type="w" for="ch" forName="c2text" refType="w" refFor="ch" refForName="circle2" fact="0.43125"/>
                <dgm:constr type="h" for="ch" forName="c2text" refType="h" refFor="ch" refForName="circle2" fact="0.115"/>
              </dgm:constrLst>
            </dgm:if>
            <dgm:else name="Name22"/>
          </dgm:choose>
          <dgm:ruleLst/>
          <dgm:layoutNode name="circle2" styleLbl="node1">
            <dgm:alg type="sp"/>
            <dgm:shape xmlns:r="http://schemas.openxmlformats.org/officeDocument/2006/relationships" type="ellipse" r:blip="">
              <dgm:adjLst/>
            </dgm:shape>
            <dgm:presOf axis="ch desOrSelf" ptType="node node" st="2 1" cnt="1 0"/>
            <dgm:constrLst>
              <dgm:constr type="h" refType="w"/>
            </dgm:constrLst>
            <dgm:ruleLst/>
          </dgm:layoutNode>
          <dgm:layoutNode name="c2text">
            <dgm:varLst>
              <dgm:bulletEnabled val="1"/>
            </dgm:varLst>
            <dgm:alg type="tx"/>
            <dgm:shape xmlns:r="http://schemas.openxmlformats.org/officeDocument/2006/relationships" type="rect" r:blip="" hideGeom="1">
              <dgm:adjLst/>
            </dgm:shape>
            <dgm:presOf axis="ch desOrSelf" ptType="node node" st="2 1" cnt="1 0"/>
            <dgm:constrLst/>
            <dgm:ruleLst>
              <dgm:rule type="primFontSz" val="5" fact="NaN" max="NaN"/>
            </dgm:ruleLst>
          </dgm:layoutNode>
        </dgm:layoutNode>
      </dgm:if>
      <dgm:else name="Name23"/>
    </dgm:choose>
    <dgm:choose name="Name24">
      <dgm:if name="Name25" axis="ch" ptType="node" func="cnt" op="gte" val="3">
        <dgm:layoutNode name="comp3">
          <dgm:alg type="composite"/>
          <dgm:shape xmlns:r="http://schemas.openxmlformats.org/officeDocument/2006/relationships" r:blip="">
            <dgm:adjLst/>
          </dgm:shape>
          <dgm:presOf/>
          <dgm:choose name="Name26">
            <dgm:if name="Name27" axis="ch" ptType="node" func="cnt" op="equ" val="3">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5"/>
                <dgm:constr type="w" for="ch" forName="c3text" refType="w" refFor="ch" refForName="circle3" fact="0.70711"/>
                <dgm:constr type="h" for="ch" forName="c3text" refType="h" refFor="ch" refForName="circle3" fact="0.5"/>
              </dgm:constrLst>
            </dgm:if>
            <dgm:if name="Name28" axis="ch" ptType="node" func="cnt" op="equ" val="4">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875"/>
                <dgm:constr type="w" for="ch" forName="c3text" refType="w" refFor="ch" refForName="circle3" fact="0.466"/>
                <dgm:constr type="h" for="ch" forName="c3text" refType="h" refFor="ch" refForName="circle3" fact="0.225"/>
              </dgm:constrLst>
            </dgm:if>
            <dgm:if name="Name29" axis="ch" ptType="node" func="cnt" op="gte" val="5">
              <dgm:constrLst>
                <dgm:constr type="w" for="ch" forName="circle3" refType="w"/>
                <dgm:constr type="h" for="ch" forName="circle3" refType="h"/>
                <dgm:constr type="ctrX" for="ch" forName="circle3" refType="w" fact="0.5"/>
                <dgm:constr type="ctrY" for="ch" forName="circle3" refType="h" fact="0.5"/>
                <dgm:constr type="ctrX" for="ch" forName="c3text" refType="w" fact="0.5"/>
                <dgm:constr type="ctrY" for="ch" forName="c3text" refType="h" fact="0.138"/>
                <dgm:constr type="w" for="ch" forName="c3text" refType="w" refFor="ch" refForName="circle3" fact="0.5175"/>
                <dgm:constr type="h" for="ch" forName="c3text" refType="h" refFor="ch" refForName="circle3" fact="0.138"/>
              </dgm:constrLst>
            </dgm:if>
            <dgm:else name="Name30"/>
          </dgm:choose>
          <dgm:ruleLst/>
          <dgm:layoutNode name="circle3" styleLbl="node1">
            <dgm:alg type="sp"/>
            <dgm:shape xmlns:r="http://schemas.openxmlformats.org/officeDocument/2006/relationships" type="ellipse" r:blip="">
              <dgm:adjLst/>
            </dgm:shape>
            <dgm:presOf axis="ch desOrSelf" ptType="node node" st="3 1" cnt="1 0"/>
            <dgm:constrLst>
              <dgm:constr type="h" refType="w"/>
            </dgm:constrLst>
            <dgm:ruleLst/>
          </dgm:layoutNode>
          <dgm:layoutNode name="c3text">
            <dgm:varLst>
              <dgm:bulletEnabled val="1"/>
            </dgm:varLst>
            <dgm:alg type="tx"/>
            <dgm:shape xmlns:r="http://schemas.openxmlformats.org/officeDocument/2006/relationships" type="rect" r:blip="" hideGeom="1">
              <dgm:adjLst/>
            </dgm:shape>
            <dgm:presOf axis="ch desOrSelf" ptType="node node" st="3 1" cnt="1 0"/>
            <dgm:constrLst/>
            <dgm:ruleLst>
              <dgm:rule type="primFontSz" val="5" fact="NaN" max="NaN"/>
            </dgm:ruleLst>
          </dgm:layoutNode>
        </dgm:layoutNode>
      </dgm:if>
      <dgm:else name="Name31"/>
    </dgm:choose>
    <dgm:choose name="Name32">
      <dgm:if name="Name33" axis="ch" ptType="node" func="cnt" op="gte" val="4">
        <dgm:layoutNode name="comp4">
          <dgm:alg type="composite"/>
          <dgm:shape xmlns:r="http://schemas.openxmlformats.org/officeDocument/2006/relationships" r:blip="">
            <dgm:adjLst/>
          </dgm:shape>
          <dgm:presOf/>
          <dgm:choose name="Name34">
            <dgm:if name="Name35" axis="ch" ptType="node" func="cnt" op="equ" val="4">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5"/>
                <dgm:constr type="w" for="ch" forName="c4text" refType="w" refFor="ch" refForName="circle4" fact="0.70711"/>
                <dgm:constr type="h" for="ch" forName="c4text" refType="h" refFor="ch" refForName="circle4" fact="0.5"/>
              </dgm:constrLst>
            </dgm:if>
            <dgm:if name="Name36" axis="ch" ptType="node" func="cnt" op="gte" val="5">
              <dgm:constrLst>
                <dgm:constr type="w" for="ch" forName="circle4" refType="w"/>
                <dgm:constr type="h" for="ch" forName="circle4" refType="h"/>
                <dgm:constr type="ctrX" for="ch" forName="circle4" refType="w" fact="0.5"/>
                <dgm:constr type="ctrY" for="ch" forName="circle4" refType="h" fact="0.5"/>
                <dgm:constr type="ctrX" for="ch" forName="c4text" refType="w" fact="0.5"/>
                <dgm:constr type="ctrY" for="ch" forName="c4text" refType="h" fact="0.18"/>
                <dgm:constr type="w" for="ch" forName="c4text" refType="w" refFor="ch" refForName="circle4" fact="0.54"/>
                <dgm:constr type="h" for="ch" forName="c4text" refType="h" refFor="ch" refForName="circle4" fact="0.18"/>
              </dgm:constrLst>
            </dgm:if>
            <dgm:else name="Name37"/>
          </dgm:choose>
          <dgm:ruleLst/>
          <dgm:layoutNode name="circle4" styleLbl="node1">
            <dgm:alg type="sp"/>
            <dgm:shape xmlns:r="http://schemas.openxmlformats.org/officeDocument/2006/relationships" type="ellipse" r:blip="">
              <dgm:adjLst/>
            </dgm:shape>
            <dgm:presOf axis="ch desOrSelf" ptType="node node" st="4 1" cnt="1 0"/>
            <dgm:constrLst>
              <dgm:constr type="h" refType="w"/>
            </dgm:constrLst>
            <dgm:ruleLst/>
          </dgm:layoutNode>
          <dgm:layoutNode name="c4text">
            <dgm:varLst>
              <dgm:bulletEnabled val="1"/>
            </dgm:varLst>
            <dgm:alg type="tx"/>
            <dgm:shape xmlns:r="http://schemas.openxmlformats.org/officeDocument/2006/relationships" type="rect" r:blip="" hideGeom="1">
              <dgm:adjLst/>
            </dgm:shape>
            <dgm:presOf axis="ch desOrSelf" ptType="node node" st="4 1" cnt="1 0"/>
            <dgm:constrLst/>
            <dgm:ruleLst>
              <dgm:rule type="primFontSz" val="5" fact="NaN" max="NaN"/>
            </dgm:ruleLst>
          </dgm:layoutNode>
        </dgm:layoutNode>
      </dgm:if>
      <dgm:else name="Name38"/>
    </dgm:choose>
    <dgm:choose name="Name39">
      <dgm:if name="Name40" axis="ch" ptType="node" func="cnt" op="gte" val="5">
        <dgm:layoutNode name="comp5">
          <dgm:alg type="composite"/>
          <dgm:shape xmlns:r="http://schemas.openxmlformats.org/officeDocument/2006/relationships" r:blip="">
            <dgm:adjLst/>
          </dgm:shape>
          <dgm:presOf/>
          <dgm:choose name="Name41">
            <dgm:if name="Name42" axis="ch" ptType="node" func="cnt" op="equ" val="5">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5"/>
                <dgm:constr type="w" for="ch" forName="c5text" refType="w" refFor="ch" refForName="circle5" fact="0.70711"/>
                <dgm:constr type="h" for="ch" forName="c5text" refType="h" refFor="ch" refForName="circle5" fact="0.5"/>
              </dgm:constrLst>
            </dgm:if>
            <dgm:if name="Name43" axis="ch" ptType="node" func="cnt" op="gte" val="6">
              <dgm:constrLst>
                <dgm:constr type="w" for="ch" forName="circle5" refType="w"/>
                <dgm:constr type="h" for="ch" forName="circle5" refType="h"/>
                <dgm:constr type="ctrX" for="ch" forName="circle5" refType="w" fact="0.5"/>
                <dgm:constr type="ctrY" for="ch" forName="circle5" refType="h" fact="0.5"/>
                <dgm:constr type="ctrX" for="ch" forName="c5text" refType="w" fact="0.5"/>
                <dgm:constr type="ctrY" for="ch" forName="c5text" refType="h" fact="0.25"/>
                <dgm:constr type="w" for="ch" forName="c5text" refType="w" refFor="ch" refForName="circle5" fact="0.65"/>
                <dgm:constr type="h" for="ch" forName="c5text" refType="h" refFor="ch" refForName="circle5" fact="0.25"/>
              </dgm:constrLst>
            </dgm:if>
            <dgm:else name="Name44"/>
          </dgm:choose>
          <dgm:ruleLst/>
          <dgm:layoutNode name="circle5" styleLbl="node1">
            <dgm:alg type="sp"/>
            <dgm:shape xmlns:r="http://schemas.openxmlformats.org/officeDocument/2006/relationships" type="ellipse" r:blip="">
              <dgm:adjLst/>
            </dgm:shape>
            <dgm:presOf axis="ch desOrSelf" ptType="node node" st="5 1" cnt="1 0"/>
            <dgm:constrLst>
              <dgm:constr type="h" refType="w"/>
            </dgm:constrLst>
            <dgm:ruleLst/>
          </dgm:layoutNode>
          <dgm:layoutNode name="c5text">
            <dgm:varLst>
              <dgm:bulletEnabled val="1"/>
            </dgm:varLst>
            <dgm:alg type="tx"/>
            <dgm:shape xmlns:r="http://schemas.openxmlformats.org/officeDocument/2006/relationships" type="rect" r:blip="" hideGeom="1">
              <dgm:adjLst/>
            </dgm:shape>
            <dgm:presOf axis="ch desOrSelf" ptType="node node" st="5 1" cnt="1 0"/>
            <dgm:constrLst/>
            <dgm:ruleLst>
              <dgm:rule type="primFontSz" val="5" fact="NaN" max="NaN"/>
            </dgm:ruleLst>
          </dgm:layoutNode>
        </dgm:layoutNode>
      </dgm:if>
      <dgm:else name="Name45"/>
    </dgm:choose>
    <dgm:choose name="Name46">
      <dgm:if name="Name47" axis="ch" ptType="node" func="cnt" op="gte" val="6">
        <dgm:layoutNode name="comp6">
          <dgm:alg type="composite"/>
          <dgm:shape xmlns:r="http://schemas.openxmlformats.org/officeDocument/2006/relationships" r:blip="">
            <dgm:adjLst/>
          </dgm:shape>
          <dgm:presOf/>
          <dgm:choose name="Name48">
            <dgm:if name="Name49" axis="ch" ptType="node" func="cnt" op="equ" val="6">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5"/>
                <dgm:constr type="w" for="ch" forName="c6text" refType="w" refFor="ch" refForName="circle6" fact="0.70711"/>
                <dgm:constr type="h" for="ch" forName="c6text" refType="h" refFor="ch" refForName="circle6" fact="0.5"/>
              </dgm:constrLst>
            </dgm:if>
            <dgm:if name="Name50" axis="ch" ptType="node" func="cnt" op="gte" val="7">
              <dgm:constrLst>
                <dgm:constr type="w" for="ch" forName="circle6" refType="w"/>
                <dgm:constr type="h" for="ch" forName="circle6" refType="h"/>
                <dgm:constr type="ctrX" for="ch" forName="circle6" refType="w" fact="0.5"/>
                <dgm:constr type="ctrY" for="ch" forName="circle6" refType="h" fact="0.5"/>
                <dgm:constr type="ctrX" for="ch" forName="c6text" refType="w" fact="0.5"/>
                <dgm:constr type="ctrY" for="ch" forName="c6text" refType="h" fact="0.27"/>
                <dgm:constr type="w" for="ch" forName="c6text" refType="w" refFor="ch" refForName="circle6" fact="0.68"/>
                <dgm:constr type="h" for="ch" forName="c6text" refType="h" refFor="ch" refForName="circle6" fact="0.241"/>
              </dgm:constrLst>
            </dgm:if>
            <dgm:else name="Name51"/>
          </dgm:choose>
          <dgm:ruleLst/>
          <dgm:layoutNode name="circle6" styleLbl="node1">
            <dgm:alg type="sp"/>
            <dgm:shape xmlns:r="http://schemas.openxmlformats.org/officeDocument/2006/relationships" type="ellipse" r:blip="">
              <dgm:adjLst/>
            </dgm:shape>
            <dgm:presOf axis="ch desOrSelf" ptType="node node" st="6 1" cnt="1 0"/>
            <dgm:constrLst>
              <dgm:constr type="h" refType="w"/>
            </dgm:constrLst>
            <dgm:ruleLst/>
          </dgm:layoutNode>
          <dgm:layoutNode name="c6text">
            <dgm:varLst>
              <dgm:bulletEnabled val="1"/>
            </dgm:varLst>
            <dgm:alg type="tx"/>
            <dgm:shape xmlns:r="http://schemas.openxmlformats.org/officeDocument/2006/relationships" type="rect" r:blip="" hideGeom="1">
              <dgm:adjLst/>
            </dgm:shape>
            <dgm:presOf axis="ch desOrSelf" ptType="node node" st="6 1" cnt="1 0"/>
            <dgm:constrLst/>
            <dgm:ruleLst>
              <dgm:rule type="primFontSz" val="5" fact="NaN" max="NaN"/>
            </dgm:ruleLst>
          </dgm:layoutNode>
        </dgm:layoutNode>
      </dgm:if>
      <dgm:else name="Name52"/>
    </dgm:choose>
    <dgm:choose name="Name53">
      <dgm:if name="Name54" axis="ch" ptType="node" func="cnt" op="gte" val="7">
        <dgm:layoutNode name="comp7">
          <dgm:alg type="composite"/>
          <dgm:shape xmlns:r="http://schemas.openxmlformats.org/officeDocument/2006/relationships" r:blip="">
            <dgm:adjLst/>
          </dgm:shape>
          <dgm:presOf/>
          <dgm:constrLst>
            <dgm:constr type="w" for="ch" forName="circle7" refType="w"/>
            <dgm:constr type="h" for="ch" forName="circle7" refType="h"/>
            <dgm:constr type="ctrX" for="ch" forName="circle7" refType="w" fact="0.5"/>
            <dgm:constr type="ctrY" for="ch" forName="circle7" refType="h" fact="0.5"/>
            <dgm:constr type="ctrX" for="ch" forName="c7text" refType="w" fact="0.5"/>
            <dgm:constr type="ctrY" for="ch" forName="c7text" refType="h" fact="0.5"/>
            <dgm:constr type="w" for="ch" forName="c7text" refType="w" refFor="ch" refForName="circle7" fact="0.70711"/>
            <dgm:constr type="h" for="ch" forName="c7text" refType="h" refFor="ch" refForName="circle7" fact="0.5"/>
          </dgm:constrLst>
          <dgm:ruleLst/>
          <dgm:layoutNode name="circle7" styleLbl="node1">
            <dgm:alg type="sp"/>
            <dgm:shape xmlns:r="http://schemas.openxmlformats.org/officeDocument/2006/relationships" type="ellipse" r:blip="">
              <dgm:adjLst/>
            </dgm:shape>
            <dgm:presOf axis="ch desOrSelf" ptType="node node" st="7 1" cnt="1 0"/>
            <dgm:constrLst>
              <dgm:constr type="h" refType="w"/>
            </dgm:constrLst>
            <dgm:ruleLst/>
          </dgm:layoutNode>
          <dgm:layoutNode name="c7text">
            <dgm:varLst>
              <dgm:bulletEnabled val="1"/>
            </dgm:varLst>
            <dgm:alg type="tx"/>
            <dgm:shape xmlns:r="http://schemas.openxmlformats.org/officeDocument/2006/relationships" type="rect" r:blip="" hideGeom="1">
              <dgm:adjLst/>
            </dgm:shape>
            <dgm:presOf axis="ch desOrSelf" ptType="node node" st="7 1" cnt="1 0"/>
            <dgm:constrLst/>
            <dgm:ruleLst>
              <dgm:rule type="primFontSz" val="5" fact="NaN" max="NaN"/>
            </dgm:ruleLst>
          </dgm:layoutNode>
        </dgm:layoutNode>
      </dgm:if>
      <dgm:else name="Name55"/>
    </dgm:choose>
  </dgm:layoutNode>
</dgm:layoutDef>
</file>

<file path=ppt/diagrams/layout5.xml><?xml version="1.0" encoding="utf-8"?>
<dgm:layoutDef xmlns:dgm="http://schemas.openxmlformats.org/drawingml/2006/diagram" xmlns:a="http://schemas.openxmlformats.org/drawingml/2006/main" uniqueId="urn:microsoft.com/office/officeart/2005/8/layout/pyramid4">
  <dgm:title val=""/>
  <dgm:desc val=""/>
  <dgm:catLst>
    <dgm:cat type="pyramid" pri="4000"/>
    <dgm:cat type="relationship" pri="9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sampData>
  <dgm:styleData useDef="1">
    <dgm:dataModel>
      <dgm:ptLst/>
      <dgm:bg/>
      <dgm:whole/>
    </dgm:dataModel>
  </dgm:styleData>
  <dgm:clrData useDef="1">
    <dgm:dataModel>
      <dgm:ptLst/>
      <dgm:bg/>
      <dgm:whole/>
    </dgm:dataModel>
  </dgm:clrData>
  <dgm:layoutNode name="compositeShape">
    <dgm:varLst>
      <dgm:chMax val="9"/>
      <dgm:dir/>
      <dgm:resizeHandles val="exact"/>
    </dgm:varLst>
    <dgm:alg type="composite">
      <dgm:param type="ar" val="1"/>
    </dgm:alg>
    <dgm:shape xmlns:r="http://schemas.openxmlformats.org/officeDocument/2006/relationships" r:blip="">
      <dgm:adjLst/>
    </dgm:shape>
    <dgm:presOf/>
    <dgm:choose name="Name0">
      <dgm:if name="Name1" axis="ch" ptType="node" func="cnt" op="lte" val="4">
        <dgm:choose name="Name2">
          <dgm:if name="Name3" axis="ch" ptType="node" func="cnt" op="equ" val="1">
            <dgm:constrLst>
              <dgm:constr type="primFontSz" for="ch" ptType="node" op="equ" val="65"/>
              <dgm:constr type="t" for="ch" forName="triangle1"/>
              <dgm:constr type="l" for="ch" forName="triangle1"/>
              <dgm:constr type="h" for="ch" forName="triangle1" refType="h"/>
              <dgm:constr type="w" for="ch" forName="triangle1" refType="h"/>
            </dgm:constrLst>
          </dgm:if>
          <dgm:else name="Name4">
            <dgm:constrLst>
              <dgm:constr type="primFontSz" for="ch" ptType="node" op="equ" val="65"/>
              <dgm:constr type="t" for="ch" forName="triangle1"/>
              <dgm:constr type="l" for="ch" forName="triangle1" refType="h" fact="0.25"/>
              <dgm:constr type="h" for="ch" forName="triangle1" refType="h" fact="0.5"/>
              <dgm:constr type="w" for="ch" forName="triangle1" refType="h" fact="0.5"/>
              <dgm:constr type="t" for="ch" forName="triangle2" refType="h" fact="0.5"/>
              <dgm:constr type="l" for="ch" forName="triangle2"/>
              <dgm:constr type="h" for="ch" forName="triangle2" refType="h" fact="0.5"/>
              <dgm:constr type="w" for="ch" forName="triangle2" refType="h" fact="0.5"/>
              <dgm:constr type="t" for="ch" forName="triangle3" refType="h" fact="0.5"/>
              <dgm:constr type="l" for="ch" forName="triangle3" refType="h" fact="0.25"/>
              <dgm:constr type="h" for="ch" forName="triangle3" refType="h" fact="0.5"/>
              <dgm:constr type="w" for="ch" forName="triangle3" refType="h" fact="0.5"/>
              <dgm:constr type="t" for="ch" forName="triangle4" refType="h" fact="0.5"/>
              <dgm:constr type="l" for="ch" forName="triangle4" refType="h" fact="0.5"/>
              <dgm:constr type="h" for="ch" forName="triangle4" refType="h" fact="0.5"/>
              <dgm:constr type="w" for="ch" forName="triangle4" refType="h" fact="0.5"/>
            </dgm:constrLst>
          </dgm:else>
        </dgm:choose>
      </dgm:if>
      <dgm:else name="Name5">
        <dgm:constrLst>
          <dgm:constr type="primFontSz" for="ch" ptType="node" op="equ" val="65"/>
          <dgm:constr type="t" for="ch" forName="triangle1"/>
          <dgm:constr type="l" for="ch" forName="triangle1" refType="h" fact="0.33"/>
          <dgm:constr type="h" for="ch" forName="triangle1" refType="h" fact="0.33"/>
          <dgm:constr type="w" for="ch" forName="triangle1" refType="h" fact="0.33"/>
          <dgm:constr type="t" for="ch" forName="triangle2" refType="h" fact="0.33"/>
          <dgm:constr type="l" for="ch" forName="triangle2" refType="h" fact="0.165"/>
          <dgm:constr type="h" for="ch" forName="triangle2" refType="h" fact="0.33"/>
          <dgm:constr type="w" for="ch" forName="triangle2" refType="h" fact="0.33"/>
          <dgm:constr type="t" for="ch" forName="triangle3" refType="h" fact="0.33"/>
          <dgm:constr type="l" for="ch" forName="triangle3" refType="h" fact="0.33"/>
          <dgm:constr type="h" for="ch" forName="triangle3" refType="h" fact="0.33"/>
          <dgm:constr type="w" for="ch" forName="triangle3" refType="h" fact="0.33"/>
          <dgm:constr type="t" for="ch" forName="triangle4" refType="h" fact="0.33"/>
          <dgm:constr type="l" for="ch" forName="triangle4" refType="h" fact="0.495"/>
          <dgm:constr type="h" for="ch" forName="triangle4" refType="h" fact="0.33"/>
          <dgm:constr type="w" for="ch" forName="triangle4" refType="h" fact="0.33"/>
          <dgm:constr type="t" for="ch" forName="triangle5" refType="h" fact="0.66"/>
          <dgm:constr type="l" for="ch" forName="triangle5"/>
          <dgm:constr type="h" for="ch" forName="triangle5" refType="h" fact="0.33"/>
          <dgm:constr type="w" for="ch" forName="triangle5" refType="h" fact="0.33"/>
          <dgm:constr type="t" for="ch" forName="triangle6" refType="h" fact="0.66"/>
          <dgm:constr type="l" for="ch" forName="triangle6" refType="h" fact="0.165"/>
          <dgm:constr type="h" for="ch" forName="triangle6" refType="h" fact="0.33"/>
          <dgm:constr type="w" for="ch" forName="triangle6" refType="h" fact="0.33"/>
          <dgm:constr type="t" for="ch" forName="triangle7" refType="h" fact="0.66"/>
          <dgm:constr type="l" for="ch" forName="triangle7" refType="h" fact="0.33"/>
          <dgm:constr type="h" for="ch" forName="triangle7" refType="h" fact="0.33"/>
          <dgm:constr type="w" for="ch" forName="triangle7" refType="h" fact="0.33"/>
          <dgm:constr type="t" for="ch" forName="triangle8" refType="h" fact="0.66"/>
          <dgm:constr type="l" for="ch" forName="triangle8" refType="h" fact="0.495"/>
          <dgm:constr type="h" for="ch" forName="triangle8" refType="h" fact="0.33"/>
          <dgm:constr type="w" for="ch" forName="triangle8" refType="h" fact="0.33"/>
          <dgm:constr type="t" for="ch" forName="triangle9" refType="h" fact="0.66"/>
          <dgm:constr type="l" for="ch" forName="triangle9" refType="h" fact="0.66"/>
          <dgm:constr type="h" for="ch" forName="triangle9" refType="h" fact="0.33"/>
          <dgm:constr type="w" for="ch" forName="triangle9" refType="h" fact="0.33"/>
        </dgm:constrLst>
      </dgm:else>
    </dgm:choose>
    <dgm:ruleLst/>
    <dgm:choose name="Name6">
      <dgm:if name="Name7" axis="ch" ptType="node" func="cnt" op="gte" val="1">
        <dgm:layoutNode name="triangle1" styleLbl="node1">
          <dgm:varLst>
            <dgm:bulletEnabled val="1"/>
          </dgm:varLst>
          <dgm:alg type="tx">
            <dgm:param type="txAnchorVertCh" val="mid"/>
          </dgm:alg>
          <dgm:shape xmlns:r="http://schemas.openxmlformats.org/officeDocument/2006/relationships" type="triangle"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8"/>
    </dgm:choose>
    <dgm:choose name="Name9">
      <dgm:if name="Name10" axis="ch" ptType="node" func="cnt" op="gte" val="2">
        <dgm:layoutNode name="triangle2" styleLbl="node1">
          <dgm:varLst>
            <dgm:bulletEnabled val="1"/>
          </dgm:varLst>
          <dgm:alg type="tx">
            <dgm:param type="txAnchorVertCh" val="mid"/>
          </dgm:alg>
          <dgm:shape xmlns:r="http://schemas.openxmlformats.org/officeDocument/2006/relationships" type="triangle" r:blip="">
            <dgm:adjLst/>
          </dgm:shape>
          <dgm:choose name="Name11">
            <dgm:if name="Name12" func="var" arg="dir" op="equ" val="norm">
              <dgm:presOf axis="ch desOrSelf" ptType="node node" st="2 1" cnt="1 0"/>
            </dgm:if>
            <dgm:else name="Name13">
              <dgm:presOf axis="ch desOrSelf" ptType="node node" st="4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3" styleLbl="node1">
          <dgm:varLst>
            <dgm:bulletEnabled val="1"/>
          </dgm:varLst>
          <dgm:alg type="tx">
            <dgm:param type="txAnchorVertCh" val="mid"/>
          </dgm:alg>
          <dgm:shape xmlns:r="http://schemas.openxmlformats.org/officeDocument/2006/relationships" rot="180" type="triangle"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4" styleLbl="node1">
          <dgm:varLst>
            <dgm:bulletEnabled val="1"/>
          </dgm:varLst>
          <dgm:alg type="tx">
            <dgm:param type="txAnchorVertCh" val="mid"/>
          </dgm:alg>
          <dgm:shape xmlns:r="http://schemas.openxmlformats.org/officeDocument/2006/relationships" type="triangle" r:blip="">
            <dgm:adjLst/>
          </dgm:shape>
          <dgm:choose name="Name14">
            <dgm:if name="Name15" func="var" arg="dir" op="equ" val="norm">
              <dgm:presOf axis="ch desOrSelf" ptType="node node" st="4 1" cnt="1 0"/>
            </dgm:if>
            <dgm:else name="Name16">
              <dgm:presOf axis="ch desOrSelf" ptType="node node" st="2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7"/>
    </dgm:choose>
    <dgm:choose name="Name18">
      <dgm:if name="Name19" axis="ch" ptType="node" func="cnt" op="gte" val="5">
        <dgm:layoutNode name="triangle5" styleLbl="node1">
          <dgm:varLst>
            <dgm:bulletEnabled val="1"/>
          </dgm:varLst>
          <dgm:alg type="tx">
            <dgm:param type="txAnchorVertCh" val="mid"/>
          </dgm:alg>
          <dgm:shape xmlns:r="http://schemas.openxmlformats.org/officeDocument/2006/relationships" type="triangle" r:blip="">
            <dgm:adjLst/>
          </dgm:shape>
          <dgm:choose name="Name20">
            <dgm:if name="Name21" func="var" arg="dir" op="equ" val="norm">
              <dgm:presOf axis="ch desOrSelf" ptType="node node" st="5 1" cnt="1 0"/>
            </dgm:if>
            <dgm:else name="Name22">
              <dgm:presOf axis="ch desOrSelf" ptType="node node" st="9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6" styleLbl="node1">
          <dgm:varLst>
            <dgm:bulletEnabled val="1"/>
          </dgm:varLst>
          <dgm:alg type="tx">
            <dgm:param type="txAnchorVertCh" val="mid"/>
          </dgm:alg>
          <dgm:shape xmlns:r="http://schemas.openxmlformats.org/officeDocument/2006/relationships" rot="180" type="triangle" r:blip="">
            <dgm:adjLst/>
          </dgm:shape>
          <dgm:choose name="Name23">
            <dgm:if name="Name24" func="var" arg="dir" op="equ" val="norm">
              <dgm:presOf axis="ch desOrSelf" ptType="node node" st="6 1" cnt="1 0"/>
            </dgm:if>
            <dgm:else name="Name25">
              <dgm:presOf axis="ch desOrSelf" ptType="node node" st="8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7" styleLbl="node1">
          <dgm:varLst>
            <dgm:bulletEnabled val="1"/>
          </dgm:varLst>
          <dgm:alg type="tx">
            <dgm:param type="txAnchorVertCh" val="mid"/>
          </dgm:alg>
          <dgm:shape xmlns:r="http://schemas.openxmlformats.org/officeDocument/2006/relationships" type="triangle" r:blip="">
            <dgm:adjLst/>
          </dgm:shape>
          <dgm:presOf axis="ch desOrSelf" ptType="node node" st="7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8" styleLbl="node1">
          <dgm:varLst>
            <dgm:bulletEnabled val="1"/>
          </dgm:varLst>
          <dgm:alg type="tx">
            <dgm:param type="txAnchorVertCh" val="mid"/>
          </dgm:alg>
          <dgm:shape xmlns:r="http://schemas.openxmlformats.org/officeDocument/2006/relationships" rot="180" type="triangle" r:blip="">
            <dgm:adjLst/>
          </dgm:shape>
          <dgm:choose name="Name26">
            <dgm:if name="Name27" func="var" arg="dir" op="equ" val="norm">
              <dgm:presOf axis="ch desOrSelf" ptType="node node" st="8 1" cnt="1 0"/>
            </dgm:if>
            <dgm:else name="Name28">
              <dgm:presOf axis="ch desOrSelf" ptType="node node" st="6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triangle9" styleLbl="node1">
          <dgm:varLst>
            <dgm:bulletEnabled val="1"/>
          </dgm:varLst>
          <dgm:alg type="tx">
            <dgm:param type="txAnchorVertCh" val="mid"/>
          </dgm:alg>
          <dgm:shape xmlns:r="http://schemas.openxmlformats.org/officeDocument/2006/relationships" type="triangle" r:blip="">
            <dgm:adjLst/>
          </dgm:shape>
          <dgm:choose name="Name29">
            <dgm:if name="Name30" func="var" arg="dir" op="equ" val="norm">
              <dgm:presOf axis="ch desOrSelf" ptType="node node" st="9 1" cnt="1 0"/>
            </dgm:if>
            <dgm:else name="Name31">
              <dgm:presOf axis="ch desOrSelf" ptType="node node" st="5 1" cnt="1 0"/>
            </dgm:else>
          </dgm:choos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32"/>
    </dgm:choose>
  </dgm:layoutNode>
</dgm:layoutDef>
</file>

<file path=ppt/diagrams/layout6.xml><?xml version="1.0" encoding="utf-8"?>
<dgm:layoutDef xmlns:dgm="http://schemas.openxmlformats.org/drawingml/2006/diagram" xmlns:a="http://schemas.openxmlformats.org/drawingml/2006/main" uniqueId="urn:microsoft.com/office/officeart/2005/8/layout/radial2">
  <dgm:title val=""/>
  <dgm:desc val=""/>
  <dgm:catLst>
    <dgm:cat type="relationship" pri="20000"/>
    <dgm:cat type="convert" pri="9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composite">
    <dgm:varLst>
      <dgm:chMax val="5"/>
      <dgm:dir/>
      <dgm:animLvl val="ctr"/>
      <dgm:resizeHandles val="exact"/>
    </dgm:varLst>
    <dgm:alg type="composite"/>
    <dgm:shape xmlns:r="http://schemas.openxmlformats.org/officeDocument/2006/relationships" r:blip="">
      <dgm:adjLst/>
    </dgm:shape>
    <dgm:presOf/>
    <dgm:constrLst>
      <dgm:constr type="w" for="ch" forName="cycle" refType="w"/>
      <dgm:constr type="h" for="ch" forName="cycle" refType="h"/>
    </dgm:constrLst>
    <dgm:ruleLst/>
    <dgm:layoutNode name="cycle">
      <dgm:choose name="Name0">
        <dgm:if name="Name1" func="var" arg="dir" op="equ" val="norm">
          <dgm:choose name="Name2">
            <dgm:if name="Name3" axis="ch" ptType="node" func="cnt" op="lte" val="1">
              <dgm:alg type="cycle">
                <dgm:param type="stAng" val="90"/>
                <dgm:param type="spanAng" val="360"/>
                <dgm:param type="ctrShpMap" val="fNode"/>
              </dgm:alg>
            </dgm:if>
            <dgm:if name="Name4" axis="ch" ptType="node" func="cnt" op="equ" val="2">
              <dgm:alg type="cycle">
                <dgm:param type="stAng" val="70"/>
                <dgm:param type="spanAng" val="40"/>
                <dgm:param type="ctrShpMap" val="fNode"/>
              </dgm:alg>
            </dgm:if>
            <dgm:if name="Name5" axis="ch" ptType="node" func="cnt" op="equ" val="3">
              <dgm:alg type="cycle">
                <dgm:param type="stAng" val="60"/>
                <dgm:param type="spanAng" val="60"/>
                <dgm:param type="ctrShpMap" val="fNode"/>
              </dgm:alg>
            </dgm:if>
            <dgm:else name="Name6">
              <dgm:alg type="cycle">
                <dgm:param type="stAng" val="45"/>
                <dgm:param type="spanAng" val="90"/>
                <dgm:param type="ctrShpMap" val="fNode"/>
              </dgm:alg>
            </dgm:else>
          </dgm:choose>
        </dgm:if>
        <dgm:else name="Name7">
          <dgm:choose name="Name8">
            <dgm:if name="Name9" axis="ch" ptType="node" func="cnt" op="lte" val="1">
              <dgm:alg type="cycle">
                <dgm:param type="stAng" val="-90"/>
                <dgm:param type="spanAng" val="-360"/>
                <dgm:param type="ctrShpMap" val="fNode"/>
              </dgm:alg>
            </dgm:if>
            <dgm:if name="Name10" axis="ch" ptType="node" func="cnt" op="equ" val="2">
              <dgm:alg type="cycle">
                <dgm:param type="stAng" val="-70"/>
                <dgm:param type="spanAng" val="-40"/>
                <dgm:param type="ctrShpMap" val="fNode"/>
              </dgm:alg>
            </dgm:if>
            <dgm:if name="Name11" axis="ch" ptType="node" func="cnt" op="equ" val="3">
              <dgm:alg type="cycle">
                <dgm:param type="stAng" val="-60"/>
                <dgm:param type="spanAng" val="-60"/>
                <dgm:param type="ctrShpMap" val="fNode"/>
              </dgm:alg>
            </dgm:if>
            <dgm:else name="Name12">
              <dgm:alg type="cycle">
                <dgm:param type="stAng" val="-45"/>
                <dgm:param type="spanAng" val="-90"/>
                <dgm:param type="ctrShpMap" val="fNode"/>
              </dgm:alg>
            </dgm:else>
          </dgm:choose>
        </dgm:else>
      </dgm:choose>
      <dgm:shape xmlns:r="http://schemas.openxmlformats.org/officeDocument/2006/relationships" r:blip="">
        <dgm:adjLst/>
      </dgm:shape>
      <dgm:presOf/>
      <dgm:constrLst>
        <dgm:constr type="sp" val="20"/>
        <dgm:constr type="w" for="ch" forName="centerShape" refType="w"/>
        <dgm:constr type="w" for="ch" forName="node" refType="w" refFor="ch" refForName="centerShape" fact="1.5"/>
        <dgm:constr type="sibSp" refType="w" refFor="ch" refForName="centerShape" op="equ" fact="0.08"/>
        <dgm:constr type="primFontSz" for="des" forName="parentNode" op="equ" val="65"/>
        <dgm:constr type="secFontSz" for="des" forName="childNode" op="equ" val="65"/>
      </dgm:constrLst>
      <dgm:ruleLst/>
      <dgm:choose name="Name13">
        <dgm:if name="Name14" axis="ch" ptType="node" hideLastTrans="0" func="cnt" op="gte" val="1">
          <dgm:layoutNode name="centerShape" styleLbl="node0">
            <dgm:alg type="composite"/>
            <dgm:shape xmlns:r="http://schemas.openxmlformats.org/officeDocument/2006/relationships" r:blip="">
              <dgm:adjLst/>
            </dgm:shape>
            <dgm:presOf axis="ch" ptType="node" cnt="1"/>
            <dgm:constrLst>
              <dgm:constr type="w" for="ch" forName="connSite" refType="w" fact="0.7"/>
              <dgm:constr type="h" for="ch" forName="connSite" refType="w" fact="0.7"/>
              <dgm:constr type="ctrX" for="ch" forName="connSite" refType="w" fact="0.5"/>
              <dgm:constr type="ctrY" for="ch" forName="connSite" refType="h" fact="0.5"/>
              <dgm:constr type="w" for="ch" forName="visible" refType="w"/>
              <dgm:constr type="h" for="ch" forName="visible" refType="w"/>
              <dgm:constr type="ctrX" for="ch" forName="visible" refType="w" fact="0.5"/>
              <dgm:constr type="ctrY" for="ch" forName="visible" refType="h" fact="0.5"/>
            </dgm:constrLst>
            <dgm:ruleLst/>
            <dgm:layoutNode name="connSite">
              <dgm:alg type="sp"/>
              <dgm:shape xmlns:r="http://schemas.openxmlformats.org/officeDocument/2006/relationships" type="ellipse" r:blip="" hideGeom="1">
                <dgm:adjLst/>
              </dgm:shape>
              <dgm:presOf/>
              <dgm:constrLst/>
              <dgm:ruleLst/>
            </dgm:layoutNode>
            <dgm:layoutNode name="visible">
              <dgm:alg type="sp"/>
              <dgm:shape xmlns:r="http://schemas.openxmlformats.org/officeDocument/2006/relationships" type="ellipse" r:blip="" blipPhldr="1">
                <dgm:adjLst/>
              </dgm:shape>
              <dgm:presOf/>
              <dgm:constrLst/>
              <dgm:ruleLst/>
            </dgm:layoutNode>
          </dgm:layoutNode>
        </dgm:if>
        <dgm:else name="Name15"/>
      </dgm:choose>
      <dgm:forEach name="Name16" axis="ch">
        <dgm:forEach name="Name17" axis="self" ptType="node">
          <dgm:layoutNode name="node">
            <dgm:alg type="composite"/>
            <dgm:shape xmlns:r="http://schemas.openxmlformats.org/officeDocument/2006/relationships" r:blip="">
              <dgm:adjLst/>
            </dgm:shape>
            <dgm:presOf/>
            <dgm:choose name="Name18">
              <dgm:if name="Name19" func="var" arg="dir" op="equ" val="norm">
                <dgm:constrLst>
                  <dgm:constr type="t" for="ch" forName="parentNode"/>
                  <dgm:constr type="l" for="ch" forName="parentNode"/>
                  <dgm:constr type="w" for="ch" forName="parentNode" refType="w" fact="0.4"/>
                  <dgm:constr type="h" for="ch" forName="parentNode" refType="w" refFor="ch" refForName="parentNode" op="equ"/>
                  <dgm:constr type="ctrY" for="ch" forName="childNode" refType="h" refFor="ch" refForName="parentNode" fact="0.5"/>
                  <dgm:constr type="l" for="ch" forName="childNode" refType="w" refFor="ch" refForName="parentNode" op="equ" fact="1.1"/>
                  <dgm:constr type="w" for="ch" forName="childNode" refType="w" fact="0.6"/>
                  <dgm:constr type="h" for="ch" forName="childNode" refType="h" refFor="ch" refForName="parentNode"/>
                </dgm:constrLst>
              </dgm:if>
              <dgm:else name="Name20">
                <dgm:constrLst>
                  <dgm:constr type="t" for="ch" forName="parentNode"/>
                  <dgm:constr type="r" for="ch" forName="parentNode" refType="w"/>
                  <dgm:constr type="w" for="ch" forName="parentNode" refType="w" fact="0.4"/>
                  <dgm:constr type="h" for="ch" forName="parentNode" refType="w" refFor="ch" refForName="parentNode" op="equ"/>
                  <dgm:constr type="ctrY" for="ch" forName="childNode" refType="h" refFor="ch" refForName="parentNode" fact="0.5"/>
                  <dgm:constr type="l" for="ch" forName="childNode"/>
                  <dgm:constr type="w" for="ch" forName="childNode" refType="w" fact="0.6"/>
                  <dgm:constr type="h" for="ch" forName="childNode" refType="h" refFor="ch" refForName="parentNode"/>
                </dgm:constrLst>
              </dgm:else>
            </dgm:choose>
            <dgm:ruleLst/>
            <dgm:layoutNode name="parentNode" styleLbl="node1">
              <dgm:varLst>
                <dgm:chMax val="1"/>
                <dgm:bulletEnabled val="1"/>
              </dgm:varLst>
              <dgm:alg type="tx"/>
              <dgm:shape xmlns:r="http://schemas.openxmlformats.org/officeDocument/2006/relationships" type="ellipse"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layoutNode name="childNode" styleLbl="revTx" moveWith="parentNode">
              <dgm:varLst>
                <dgm:bulletEnabled val="1"/>
              </dgm:varLst>
              <dgm:alg type="tx">
                <dgm:param type="txAnchorVertCh" val="mid"/>
                <dgm:param type="stBulletLvl" val="1"/>
              </dgm:alg>
              <dgm:choose name="Name21">
                <dgm:if name="Name22" axis="ch" ptType="node" func="cnt" op="gte" val="1">
                  <dgm:shape xmlns:r="http://schemas.openxmlformats.org/officeDocument/2006/relationships" type="rect" r:blip="">
                    <dgm:adjLst/>
                  </dgm:shape>
                </dgm:if>
                <dgm:else name="Name23">
                  <dgm:shape xmlns:r="http://schemas.openxmlformats.org/officeDocument/2006/relationships" type="rect" r:blip="" hideGeom="1">
                    <dgm:adjLst/>
                  </dgm:shape>
                </dgm:else>
              </dgm:choose>
              <dgm:presOf axis="des" ptType="node"/>
              <dgm:constrLst>
                <dgm:constr type="tMarg"/>
                <dgm:constr type="bMarg"/>
                <dgm:constr type="lMarg"/>
                <dgm:constr type="rMarg"/>
              </dgm:constrLst>
              <dgm:ruleLst>
                <dgm:rule type="secFontSz" val="5" fact="NaN" max="NaN"/>
              </dgm:ruleLst>
            </dgm:layoutNode>
          </dgm:layoutNode>
        </dgm:forEach>
        <dgm:forEach name="Name24" axis="self" ptType="parTrans" cnt="1">
          <dgm:layoutNode name="Name25">
            <dgm:alg type="conn">
              <dgm:param type="dim" val="1D"/>
              <dgm:param type="endSty" val="noArr"/>
              <dgm:param type="begPts" val="auto"/>
              <dgm:param type="endPts" val="auto"/>
              <dgm:param type="srcNode" val="connSite"/>
              <dgm:param type="dstNode" val="parentNode"/>
            </dgm:alg>
            <dgm:shape xmlns:r="http://schemas.openxmlformats.org/officeDocument/2006/relationships" type="conn" r:blip="" zOrderOff="-99">
              <dgm:adjLst/>
            </dgm:shape>
            <dgm:presOf axis="self"/>
            <dgm:constrLst>
              <dgm:constr type="connDist"/>
              <dgm:constr type="w" val="1"/>
              <dgm:constr type="h" val="5"/>
              <dgm:constr type="begPad"/>
              <dgm:constr type="endPad"/>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E725134-CF89-9046-BDE0-8EEE48C90FBD}" type="datetimeFigureOut">
              <a:rPr lang="en-US" smtClean="0"/>
              <a:pPr/>
              <a:t>11/2/11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4D6E6C4-E8CA-AE44-92AF-07B80DE48D09}" type="slidenum">
              <a:rPr lang="en-US" smtClean="0"/>
              <a:pPr/>
              <a:t>‹#›</a:t>
            </a:fld>
            <a:endParaRPr lang="en-US"/>
          </a:p>
        </p:txBody>
      </p:sp>
    </p:spTree>
    <p:extLst>
      <p:ext uri="{BB962C8B-B14F-4D97-AF65-F5344CB8AC3E}">
        <p14:creationId xmlns:a="http://schemas.openxmlformats.org/drawingml/2006/main" xmlns:r="http://schemas.openxmlformats.org/officeDocument/2006/relationships" xmlns:p="http://schemas.openxmlformats.org/presentationml/2006/main" xmlns:mc="http://schemas.openxmlformats.org/markup-compatibility/2006" xmlns:mv="urn:schemas-microsoft-com:mac:vml" xmlns:p14="http://schemas.microsoft.com/office/powerpoint/2010/main" xmlns="" val="198851845"/>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Just a lucky chance if they get</a:t>
            </a:r>
            <a:r>
              <a:rPr lang="en-US" baseline="0" dirty="0" smtClean="0"/>
              <a:t> helpful, </a:t>
            </a:r>
            <a:r>
              <a:rPr lang="en-US" baseline="0" smtClean="0"/>
              <a:t>correct info!!!</a:t>
            </a:r>
            <a:endParaRPr lang="en-US"/>
          </a:p>
        </p:txBody>
      </p:sp>
      <p:sp>
        <p:nvSpPr>
          <p:cNvPr id="4" name="Slide Number Placeholder 3"/>
          <p:cNvSpPr>
            <a:spLocks noGrp="1"/>
          </p:cNvSpPr>
          <p:nvPr>
            <p:ph type="sldNum" sz="quarter" idx="10"/>
          </p:nvPr>
        </p:nvSpPr>
        <p:spPr/>
        <p:txBody>
          <a:bodyPr/>
          <a:lstStyle/>
          <a:p>
            <a:fld id="{04D6E6C4-E8CA-AE44-92AF-07B80DE48D09}" type="slidenum">
              <a:rPr lang="en-US" smtClean="0"/>
              <a:pPr/>
              <a:t>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Librarian taught mini lesson on annotated bibs</a:t>
            </a:r>
          </a:p>
          <a:p>
            <a:r>
              <a:rPr lang="en-US" dirty="0" smtClean="0"/>
              <a:t>Students chose a mental health topic about which to create an annotated bib.</a:t>
            </a:r>
          </a:p>
          <a:p>
            <a:r>
              <a:rPr lang="en-US" dirty="0" smtClean="0"/>
              <a:t>Students chose 2 library books, 2 web sites</a:t>
            </a:r>
          </a:p>
          <a:p>
            <a:r>
              <a:rPr lang="en-US" dirty="0" smtClean="0"/>
              <a:t>Students completed source evaluation sheets on each resources which they used to create their annotation.</a:t>
            </a:r>
          </a:p>
          <a:p>
            <a:r>
              <a:rPr lang="en-US" dirty="0" smtClean="0"/>
              <a:t>Librarian worked with students to add their annotations to the Mental Health Resources web sites.</a:t>
            </a:r>
          </a:p>
          <a:p>
            <a:endParaRPr lang="en-US" dirty="0"/>
          </a:p>
        </p:txBody>
      </p:sp>
      <p:sp>
        <p:nvSpPr>
          <p:cNvPr id="4" name="Slide Number Placeholder 3"/>
          <p:cNvSpPr>
            <a:spLocks noGrp="1"/>
          </p:cNvSpPr>
          <p:nvPr>
            <p:ph type="sldNum" sz="quarter" idx="10"/>
          </p:nvPr>
        </p:nvSpPr>
        <p:spPr/>
        <p:txBody>
          <a:bodyPr/>
          <a:lstStyle/>
          <a:p>
            <a:fld id="{04D6E6C4-E8CA-AE44-92AF-07B80DE48D09}" type="slidenum">
              <a:rPr lang="en-US" smtClean="0"/>
              <a:pPr/>
              <a:t>27</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457200" y="2282825"/>
            <a:ext cx="8229600" cy="2136775"/>
          </a:xfrm>
        </p:spPr>
        <p:txBody>
          <a:bodyPr anchor="b" anchorCtr="0">
            <a:noAutofit/>
          </a:bodyPr>
          <a:lstStyle>
            <a:lvl1pPr>
              <a:defRPr sz="5600"/>
            </a:lvl1pPr>
          </a:lstStyle>
          <a:p>
            <a:r>
              <a:rPr lang="en-US" smtClean="0"/>
              <a:t>Click to edit Master title style</a:t>
            </a:r>
            <a:endParaRPr/>
          </a:p>
        </p:txBody>
      </p:sp>
      <p:sp>
        <p:nvSpPr>
          <p:cNvPr id="3" name="Subtitle 2"/>
          <p:cNvSpPr>
            <a:spLocks noGrp="1"/>
          </p:cNvSpPr>
          <p:nvPr>
            <p:ph type="subTitle" idx="1"/>
          </p:nvPr>
        </p:nvSpPr>
        <p:spPr>
          <a:xfrm>
            <a:off x="457200" y="4464424"/>
            <a:ext cx="8229600" cy="1174375"/>
          </a:xfrm>
        </p:spPr>
        <p:txBody>
          <a:bodyPr>
            <a:normAutofit/>
          </a:bodyPr>
          <a:lstStyle>
            <a:lvl1pPr marL="0" indent="0" algn="ctr">
              <a:spcBef>
                <a:spcPts val="300"/>
              </a:spcBef>
              <a:buNone/>
              <a:defRPr sz="20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F59604A-DDD4-4BE5-9F0F-C50D317D165F}" type="slidenum">
              <a:rPr/>
              <a:pPr/>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244865"/>
            <a:ext cx="8229600" cy="1071641"/>
          </a:xfrm>
        </p:spPr>
        <p:txBody>
          <a:bodyPr vert="horz" lIns="91440" tIns="45720" rIns="91440" bIns="45720" rtlCol="0" anchor="b" anchorCtr="0">
            <a:noAutofit/>
          </a:bodyPr>
          <a:lstStyle>
            <a:lvl1pPr algn="ctr" defTabSz="914400" rtl="0" eaLnBrk="1" latinLnBrk="0" hangingPunct="1">
              <a:spcBef>
                <a:spcPct val="0"/>
              </a:spcBef>
              <a:buNone/>
              <a:defRPr sz="3600" b="1" kern="1200" baseline="0">
                <a:solidFill>
                  <a:schemeClr val="tx1"/>
                </a:solidFill>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57200" y="274320"/>
            <a:ext cx="8229600" cy="2971800"/>
          </a:xfrm>
          <a:effectLst>
            <a:outerShdw blurRad="114300" sx="103000" sy="103000" algn="ctr" rotWithShape="0">
              <a:schemeClr val="bg1">
                <a:lumMod val="75000"/>
                <a:lumOff val="25000"/>
                <a:alpha val="50000"/>
              </a:schemeClr>
            </a:outerShdw>
          </a:effectLst>
          <a:scene3d>
            <a:camera prst="orthographicFront"/>
            <a:lightRig rig="threePt" dir="t"/>
          </a:scene3d>
          <a:sp3d>
            <a:bevelT w="12700" h="12700"/>
          </a:sp3d>
        </p:spPr>
        <p:txBody>
          <a:bodyPr vert="horz" lIns="91440" tIns="45720" rIns="91440" bIns="45720" rtlCol="0">
            <a:normAutofit/>
          </a:bodyPr>
          <a:lstStyle>
            <a:lvl1pPr marL="0" indent="0" algn="l" defTabSz="914400" rtl="0" eaLnBrk="1" latinLnBrk="0" hangingPunct="1">
              <a:spcBef>
                <a:spcPts val="2000"/>
              </a:spcBef>
              <a:buFontTx/>
              <a:buNone/>
              <a:defRPr sz="2400" kern="1200">
                <a:solidFill>
                  <a:schemeClr val="tx1"/>
                </a:solidFill>
                <a:latin typeface="+mn-lt"/>
                <a:ea typeface="+mn-ea"/>
                <a:cs typeface="+mn-cs"/>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5" name="Date Placeholder 4"/>
          <p:cNvSpPr>
            <a:spLocks noGrp="1"/>
          </p:cNvSpPr>
          <p:nvPr>
            <p:ph type="dt" sz="half" idx="10"/>
          </p:nvPr>
        </p:nvSpPr>
        <p:spPr/>
        <p:txBody>
          <a:bodyPr/>
          <a:lstStyle/>
          <a:p>
            <a:fld id="{804D2EA1-CC2F-CB45-A28F-E1F17980A705}"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B9890-116F-EC48-A4CE-EDD21623A3C9}" type="slidenum">
              <a:rPr lang="en-US" smtClean="0"/>
              <a:pPr/>
              <a:t>‹#›</a:t>
            </a:fld>
            <a:endParaRPr lang="en-US"/>
          </a:p>
        </p:txBody>
      </p:sp>
      <p:sp>
        <p:nvSpPr>
          <p:cNvPr id="8" name="Text Placeholder 3"/>
          <p:cNvSpPr>
            <a:spLocks noGrp="1"/>
          </p:cNvSpPr>
          <p:nvPr>
            <p:ph type="body" sz="half" idx="2"/>
          </p:nvPr>
        </p:nvSpPr>
        <p:spPr>
          <a:xfrm>
            <a:off x="609600" y="4329953"/>
            <a:ext cx="7924801" cy="1318372"/>
          </a:xfrm>
        </p:spPr>
        <p:txBody>
          <a:bodyPr>
            <a:normAutofit/>
          </a:bodyPr>
          <a:lstStyle>
            <a:lvl1pPr marL="0" indent="0" algn="l">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422776" y="274639"/>
            <a:ext cx="1452283" cy="5373686"/>
          </a:xfrm>
        </p:spPr>
        <p:txBody>
          <a:bodyPr vert="eaVert"/>
          <a:lstStyle/>
          <a:p>
            <a:r>
              <a:rPr lang="en-US" smtClean="0"/>
              <a:t>Click to edit Master title style</a:t>
            </a:r>
            <a:endParaRPr/>
          </a:p>
        </p:txBody>
      </p:sp>
      <p:sp>
        <p:nvSpPr>
          <p:cNvPr id="3" name="Vertical Text Placeholder 2"/>
          <p:cNvSpPr>
            <a:spLocks noGrp="1"/>
          </p:cNvSpPr>
          <p:nvPr>
            <p:ph type="body" orient="vert" idx="1"/>
          </p:nvPr>
        </p:nvSpPr>
        <p:spPr>
          <a:xfrm>
            <a:off x="457200" y="274638"/>
            <a:ext cx="6871447" cy="53736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804D2EA1-CC2F-CB45-A28F-E1F17980A705}"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457200" y="2048435"/>
            <a:ext cx="8229600" cy="1362075"/>
          </a:xfrm>
        </p:spPr>
        <p:txBody>
          <a:bodyPr anchor="b" anchorCtr="0">
            <a:noAutofit/>
          </a:bodyPr>
          <a:lstStyle>
            <a:lvl1pPr algn="ctr">
              <a:defRPr sz="48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430401"/>
            <a:ext cx="8229600" cy="1500187"/>
          </a:xfrm>
        </p:spPr>
        <p:txBody>
          <a:bodyPr anchor="t" anchorCtr="0"/>
          <a:lstStyle>
            <a:lvl1pPr marL="0" indent="0" algn="ctr">
              <a:spcBef>
                <a:spcPts val="300"/>
              </a:spcBef>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804D2EA1-CC2F-CB45-A28F-E1F17980A705}" type="datetimeFigureOut">
              <a:rPr lang="en-US" smtClean="0"/>
              <a:pPr/>
              <a:t>11/2/11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pPr algn="l" eaLnBrk="1" latinLnBrk="0" hangingPunct="1"/>
            <a:fld id="{09CEB3EB-F4F2-46F4-8867-D3C68411A9A0}" type="slidenum">
              <a:rPr kumimoji="0" lang="en-US" smtClean="0"/>
              <a:pPr algn="l" eaLnBrk="1" latinLnBrk="0" hangingPunct="1"/>
              <a:t>‹#›</a:t>
            </a:fld>
            <a:endParaRPr kumimoji="0" lang="en-US" sz="1200">
              <a:solidFill>
                <a:schemeClr val="tx2"/>
              </a:solidFil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a:p>
        </p:txBody>
      </p:sp>
      <p:sp>
        <p:nvSpPr>
          <p:cNvPr id="3" name="Content Placeholder 2"/>
          <p:cNvSpPr>
            <a:spLocks noGrp="1"/>
          </p:cNvSpPr>
          <p:nvPr>
            <p:ph sz="half" idx="1"/>
          </p:nvPr>
        </p:nvSpPr>
        <p:spPr>
          <a:xfrm>
            <a:off x="457200" y="1774825"/>
            <a:ext cx="3931920" cy="38735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754880" y="1774825"/>
            <a:ext cx="3931920" cy="3873500"/>
          </a:xfrm>
        </p:spPr>
        <p:txBody>
          <a:bodyPr>
            <a:normAutofit/>
          </a:bodyPr>
          <a:lstStyle>
            <a:lvl1pPr>
              <a:defRPr sz="2000"/>
            </a:lvl1pPr>
            <a:lvl2pPr>
              <a:defRPr sz="18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804D2EA1-CC2F-CB45-A28F-E1F17980A705}"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457200" y="1577788"/>
            <a:ext cx="3931920" cy="739776"/>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362199"/>
            <a:ext cx="3931920" cy="328612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754880" y="1577788"/>
            <a:ext cx="3931920" cy="739776"/>
          </a:xfrm>
        </p:spPr>
        <p:txBody>
          <a:bodyPr anchor="ctr" anchorCtr="0">
            <a:noAutofit/>
          </a:bodyPr>
          <a:lstStyle>
            <a:lvl1pPr marL="0" indent="0" algn="ctr">
              <a:spcBef>
                <a:spcPts val="0"/>
              </a:spcBef>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754880" y="2362199"/>
            <a:ext cx="3931920" cy="3286125"/>
          </a:xfrm>
        </p:spPr>
        <p:txBody>
          <a:bodyPr>
            <a:normAutofit/>
          </a:bodyPr>
          <a:lstStyle>
            <a:lvl1pPr>
              <a:defRPr sz="2000"/>
            </a:lvl1pPr>
            <a:lvl2pPr>
              <a:defRPr sz="1800"/>
            </a:lvl2pPr>
            <a:lvl3pPr>
              <a:defRPr sz="1800"/>
            </a:lvl3pPr>
            <a:lvl4pPr>
              <a:defRPr sz="1800"/>
            </a:lvl4pPr>
            <a:lvl5pPr>
              <a:defRPr sz="18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804D2EA1-CC2F-CB45-A28F-E1F17980A705}" type="datetimeFigureOut">
              <a:rPr lang="en-US" smtClean="0"/>
              <a:pPr/>
              <a:t>11/2/11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804D2EA1-CC2F-CB45-A28F-E1F17980A705}" type="datetimeFigureOut">
              <a:rPr lang="en-US" smtClean="0"/>
              <a:pPr/>
              <a:t>11/2/11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04D2EA1-CC2F-CB45-A28F-E1F17980A705}" type="datetimeFigureOut">
              <a:rPr lang="en-US" smtClean="0"/>
              <a:pPr/>
              <a:t>11/2/11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199" y="381000"/>
            <a:ext cx="3840480" cy="1162050"/>
          </a:xfrm>
        </p:spPr>
        <p:txBody>
          <a:bodyPr anchor="b">
            <a:normAutofit/>
          </a:bodyPr>
          <a:lstStyle>
            <a:lvl1pPr algn="ctr">
              <a:defRPr sz="3000" b="1"/>
            </a:lvl1pPr>
          </a:lstStyle>
          <a:p>
            <a:r>
              <a:rPr lang="en-US" smtClean="0"/>
              <a:t>Click to edit Master title style</a:t>
            </a:r>
            <a:endParaRPr/>
          </a:p>
        </p:txBody>
      </p:sp>
      <p:sp>
        <p:nvSpPr>
          <p:cNvPr id="3" name="Content Placeholder 2"/>
          <p:cNvSpPr>
            <a:spLocks noGrp="1"/>
          </p:cNvSpPr>
          <p:nvPr>
            <p:ph idx="1"/>
          </p:nvPr>
        </p:nvSpPr>
        <p:spPr>
          <a:xfrm>
            <a:off x="4846320" y="273050"/>
            <a:ext cx="3840480" cy="5375275"/>
          </a:xfrm>
        </p:spPr>
        <p:txBody>
          <a:bodyPr>
            <a:normAutofit/>
          </a:bodyPr>
          <a:lstStyle>
            <a:lvl1pPr>
              <a:defRPr sz="2400"/>
            </a:lvl1pPr>
            <a:lvl2pPr>
              <a:defRPr sz="2200"/>
            </a:lvl2pPr>
            <a:lvl3pPr>
              <a:defRPr sz="20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457199" y="1600201"/>
            <a:ext cx="3840480" cy="3733800"/>
          </a:xfrm>
        </p:spPr>
        <p:txBody>
          <a:bodyPr>
            <a:normAutofit/>
          </a:bodyPr>
          <a:lstStyle>
            <a:lvl1pPr marL="0" indent="0" algn="ctr">
              <a:lnSpc>
                <a:spcPct val="110000"/>
              </a:lnSpc>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04D2EA1-CC2F-CB45-A28F-E1F17980A705}"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F59604A-DDD4-4BE5-9F0F-C50D317D165F}" type="slidenum">
              <a:rPr/>
              <a:pPr/>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381000"/>
            <a:ext cx="3840480" cy="1161288"/>
          </a:xfrm>
        </p:spPr>
        <p:txBody>
          <a:bodyPr vert="horz" lIns="91440" tIns="45720" rIns="91440" bIns="45720" rtlCol="0" anchor="b">
            <a:normAutofit/>
          </a:bodyPr>
          <a:lstStyle>
            <a:lvl1pPr algn="ctr" defTabSz="914400" rtl="0" eaLnBrk="1" latinLnBrk="0" hangingPunct="1">
              <a:spcBef>
                <a:spcPct val="0"/>
              </a:spcBef>
              <a:buNone/>
              <a:defRPr sz="3000" b="1" kern="1200">
                <a:solidFill>
                  <a:schemeClr val="tx1"/>
                </a:solidFill>
                <a:effectLst/>
                <a:latin typeface="+mj-lt"/>
                <a:ea typeface="+mj-ea"/>
                <a:cs typeface="+mj-cs"/>
              </a:defRPr>
            </a:lvl1pPr>
          </a:lstStyle>
          <a:p>
            <a:r>
              <a:rPr lang="en-US" smtClean="0"/>
              <a:t>Click to edit Master title style</a:t>
            </a:r>
            <a:endParaRPr/>
          </a:p>
        </p:txBody>
      </p:sp>
      <p:sp>
        <p:nvSpPr>
          <p:cNvPr id="3" name="Picture Placeholder 2"/>
          <p:cNvSpPr>
            <a:spLocks noGrp="1"/>
          </p:cNvSpPr>
          <p:nvPr>
            <p:ph type="pic" idx="1"/>
          </p:nvPr>
        </p:nvSpPr>
        <p:spPr>
          <a:xfrm>
            <a:off x="4846320" y="274320"/>
            <a:ext cx="3840480" cy="5376672"/>
          </a:xfrm>
          <a:effectLst>
            <a:outerShdw blurRad="114300" sx="103000" sy="103000" algn="ctr" rotWithShape="0">
              <a:schemeClr val="bg1">
                <a:lumMod val="75000"/>
                <a:lumOff val="25000"/>
                <a:alpha val="50000"/>
              </a:schemeClr>
            </a:outerShdw>
          </a:effectLst>
          <a:scene3d>
            <a:camera prst="orthographicFront"/>
            <a:lightRig rig="threePt" dir="t"/>
          </a:scene3d>
          <a:sp3d>
            <a:bevelT w="12700" h="12700"/>
          </a:sp3d>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a:p>
        </p:txBody>
      </p:sp>
      <p:sp>
        <p:nvSpPr>
          <p:cNvPr id="4" name="Text Placeholder 3"/>
          <p:cNvSpPr>
            <a:spLocks noGrp="1"/>
          </p:cNvSpPr>
          <p:nvPr>
            <p:ph type="body" sz="half" idx="2"/>
          </p:nvPr>
        </p:nvSpPr>
        <p:spPr>
          <a:xfrm>
            <a:off x="457200" y="1600200"/>
            <a:ext cx="3840480" cy="3730752"/>
          </a:xfrm>
        </p:spPr>
        <p:txBody>
          <a:bodyPr vert="horz" lIns="91440" tIns="45720" rIns="91440" bIns="45720" rtlCol="0">
            <a:normAutofit/>
          </a:bodyPr>
          <a:lstStyle>
            <a:lvl1pPr marL="0" indent="0" algn="ctr">
              <a:lnSpc>
                <a:spcPct val="110000"/>
              </a:lnSpc>
              <a:buNone/>
              <a:defRPr sz="1800" kern="1200">
                <a:solidFill>
                  <a:schemeClr val="tx1"/>
                </a:solidFill>
                <a:latin typeface="+mn-lt"/>
                <a:ea typeface="+mn-ea"/>
                <a:cs typeface="+mn-cs"/>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marL="0" lvl="0" indent="0" algn="ctr" defTabSz="914400" rtl="0" eaLnBrk="1" latinLnBrk="0" hangingPunct="1">
              <a:spcBef>
                <a:spcPts val="2000"/>
              </a:spcBef>
              <a:buFontTx/>
              <a:buNone/>
            </a:pPr>
            <a:r>
              <a:rPr lang="en-US" smtClean="0"/>
              <a:t>Click to edit Master text styles</a:t>
            </a:r>
          </a:p>
        </p:txBody>
      </p:sp>
      <p:sp>
        <p:nvSpPr>
          <p:cNvPr id="5" name="Date Placeholder 4"/>
          <p:cNvSpPr>
            <a:spLocks noGrp="1"/>
          </p:cNvSpPr>
          <p:nvPr>
            <p:ph type="dt" sz="half" idx="10"/>
          </p:nvPr>
        </p:nvSpPr>
        <p:spPr/>
        <p:txBody>
          <a:bodyPr/>
          <a:lstStyle/>
          <a:p>
            <a:fld id="{804D2EA1-CC2F-CB45-A28F-E1F17980A705}" type="datetimeFigureOut">
              <a:rPr lang="en-US" smtClean="0"/>
              <a:pPr/>
              <a:t>11/2/11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51B9890-116F-EC48-A4CE-EDD21623A3C9}"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image" Target="../media/image2.png"/><Relationship Id="rId4" Type="http://schemas.openxmlformats.org/officeDocument/2006/relationships/slideLayout" Target="../slideLayouts/slideLayout4.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6" Type="http://schemas.openxmlformats.org/officeDocument/2006/relationships/slideLayout" Target="../slideLayouts/slideLayout6.xml"/><Relationship Id="rId8" Type="http://schemas.openxmlformats.org/officeDocument/2006/relationships/slideLayout" Target="../slideLayouts/slideLayout8.xml"/><Relationship Id="rId13" Type="http://schemas.openxmlformats.org/officeDocument/2006/relationships/theme" Target="../theme/theme1.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2" Type="http://schemas.openxmlformats.org/officeDocument/2006/relationships/slideLayout" Target="../slideLayouts/slideLayout12.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a:p>
        </p:txBody>
      </p:sp>
      <p:sp>
        <p:nvSpPr>
          <p:cNvPr id="3" name="Text Placeholder 2"/>
          <p:cNvSpPr>
            <a:spLocks noGrp="1"/>
          </p:cNvSpPr>
          <p:nvPr>
            <p:ph type="body" idx="1"/>
          </p:nvPr>
        </p:nvSpPr>
        <p:spPr>
          <a:xfrm>
            <a:off x="457200" y="1761565"/>
            <a:ext cx="8229600" cy="387723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6732494" y="5883275"/>
            <a:ext cx="2133600" cy="365125"/>
          </a:xfrm>
          <a:prstGeom prst="rect">
            <a:avLst/>
          </a:prstGeom>
        </p:spPr>
        <p:txBody>
          <a:bodyPr vert="horz" lIns="91440" tIns="45720" rIns="91440" bIns="45720" rtlCol="0" anchor="ctr"/>
          <a:lstStyle>
            <a:lvl1pPr algn="r">
              <a:defRPr sz="1200">
                <a:solidFill>
                  <a:schemeClr val="tx1"/>
                </a:solidFill>
              </a:defRPr>
            </a:lvl1pPr>
          </a:lstStyle>
          <a:p>
            <a:fld id="{804D2EA1-CC2F-CB45-A28F-E1F17980A705}" type="datetimeFigureOut">
              <a:rPr lang="en-US" smtClean="0"/>
              <a:pPr/>
              <a:t>11/2/11</a:t>
            </a:fld>
            <a:endParaRPr lang="en-US"/>
          </a:p>
        </p:txBody>
      </p:sp>
      <p:sp>
        <p:nvSpPr>
          <p:cNvPr id="5" name="Footer Placeholder 4"/>
          <p:cNvSpPr>
            <a:spLocks noGrp="1"/>
          </p:cNvSpPr>
          <p:nvPr>
            <p:ph type="ftr" sz="quarter" idx="3"/>
          </p:nvPr>
        </p:nvSpPr>
        <p:spPr>
          <a:xfrm>
            <a:off x="255494" y="5883275"/>
            <a:ext cx="2895600" cy="365125"/>
          </a:xfrm>
          <a:prstGeom prst="rect">
            <a:avLst/>
          </a:prstGeom>
        </p:spPr>
        <p:txBody>
          <a:bodyPr vert="horz" lIns="91440" tIns="45720" rIns="91440" bIns="45720" rtlCol="0" anchor="ctr"/>
          <a:lstStyle>
            <a:lvl1pPr algn="l">
              <a:defRPr sz="1200">
                <a:solidFill>
                  <a:schemeClr val="tx1"/>
                </a:solidFill>
              </a:defRPr>
            </a:lvl1pPr>
          </a:lstStyle>
          <a:p>
            <a:endParaRPr lang="en-US"/>
          </a:p>
        </p:txBody>
      </p:sp>
      <p:sp>
        <p:nvSpPr>
          <p:cNvPr id="6" name="Slide Number Placeholder 5"/>
          <p:cNvSpPr>
            <a:spLocks noGrp="1"/>
          </p:cNvSpPr>
          <p:nvPr>
            <p:ph type="sldNum" sz="quarter" idx="4"/>
          </p:nvPr>
        </p:nvSpPr>
        <p:spPr>
          <a:xfrm>
            <a:off x="4229100" y="5883275"/>
            <a:ext cx="685800" cy="365125"/>
          </a:xfrm>
          <a:prstGeom prst="rect">
            <a:avLst/>
          </a:prstGeom>
        </p:spPr>
        <p:txBody>
          <a:bodyPr vert="horz" lIns="91440" tIns="45720" rIns="91440" bIns="45720" rtlCol="0" anchor="ctr"/>
          <a:lstStyle>
            <a:lvl1pPr algn="ctr">
              <a:defRPr sz="1200">
                <a:solidFill>
                  <a:schemeClr val="tx1"/>
                </a:solidFill>
              </a:defRPr>
            </a:lvl1pPr>
          </a:lstStyle>
          <a:p>
            <a:fld id="{151B9890-116F-EC48-A4CE-EDD21623A3C9}"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Lst>
  <p:txStyles>
    <p:titleStyle>
      <a:lvl1pPr algn="ctr" defTabSz="914400" rtl="0" eaLnBrk="1" latinLnBrk="0" hangingPunct="1">
        <a:spcBef>
          <a:spcPct val="0"/>
        </a:spcBef>
        <a:buNone/>
        <a:defRPr sz="4400" b="1" kern="1200">
          <a:solidFill>
            <a:schemeClr val="tx1"/>
          </a:solidFill>
          <a:effectLst/>
          <a:latin typeface="+mj-lt"/>
          <a:ea typeface="+mj-ea"/>
          <a:cs typeface="+mj-cs"/>
        </a:defRPr>
      </a:lvl1pPr>
    </p:titleStyle>
    <p:bodyStyle>
      <a:lvl1pPr marL="282575" indent="-282575" algn="l" defTabSz="914400" rtl="0" eaLnBrk="1" latinLnBrk="0" hangingPunct="1">
        <a:spcBef>
          <a:spcPts val="2000"/>
        </a:spcBef>
        <a:buFontTx/>
        <a:buBlip>
          <a:blip r:embed="rId14"/>
        </a:buBlip>
        <a:defRPr sz="2400" kern="1200">
          <a:solidFill>
            <a:schemeClr val="tx1"/>
          </a:solidFill>
          <a:latin typeface="+mn-lt"/>
          <a:ea typeface="+mn-ea"/>
          <a:cs typeface="+mn-cs"/>
        </a:defRPr>
      </a:lvl1pPr>
      <a:lvl2pPr marL="577850" indent="-295275" algn="l" defTabSz="914400" rtl="0" eaLnBrk="1" latinLnBrk="0" hangingPunct="1">
        <a:spcBef>
          <a:spcPts val="600"/>
        </a:spcBef>
        <a:buFontTx/>
        <a:buBlip>
          <a:blip r:embed="rId14"/>
        </a:buBlip>
        <a:defRPr sz="2200" kern="1200">
          <a:solidFill>
            <a:schemeClr val="tx1"/>
          </a:solidFill>
          <a:latin typeface="+mn-lt"/>
          <a:ea typeface="+mn-ea"/>
          <a:cs typeface="+mn-cs"/>
        </a:defRPr>
      </a:lvl2pPr>
      <a:lvl3pPr marL="860425" indent="-282575" algn="l" defTabSz="914400" rtl="0" eaLnBrk="1" latinLnBrk="0" hangingPunct="1">
        <a:spcBef>
          <a:spcPts val="600"/>
        </a:spcBef>
        <a:buFontTx/>
        <a:buBlip>
          <a:blip r:embed="rId14"/>
        </a:buBlip>
        <a:defRPr sz="2000" kern="1200">
          <a:solidFill>
            <a:schemeClr val="tx1"/>
          </a:solidFill>
          <a:latin typeface="+mn-lt"/>
          <a:ea typeface="+mn-ea"/>
          <a:cs typeface="+mn-cs"/>
        </a:defRPr>
      </a:lvl3pPr>
      <a:lvl4pPr marL="1143000" indent="-282575" algn="l" defTabSz="914400" rtl="0" eaLnBrk="1" latinLnBrk="0" hangingPunct="1">
        <a:spcBef>
          <a:spcPts val="600"/>
        </a:spcBef>
        <a:buFontTx/>
        <a:buBlip>
          <a:blip r:embed="rId14"/>
        </a:buBlip>
        <a:defRPr sz="1800" kern="1200">
          <a:solidFill>
            <a:schemeClr val="tx1"/>
          </a:solidFill>
          <a:latin typeface="+mn-lt"/>
          <a:ea typeface="+mn-ea"/>
          <a:cs typeface="+mn-cs"/>
        </a:defRPr>
      </a:lvl4pPr>
      <a:lvl5pPr marL="1425575" indent="-282575" algn="l" defTabSz="914400" rtl="0" eaLnBrk="1" latinLnBrk="0" hangingPunct="1">
        <a:spcBef>
          <a:spcPts val="600"/>
        </a:spcBef>
        <a:buFontTx/>
        <a:buBlip>
          <a:blip r:embed="rId1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12.xml.rels><?xml version="1.0" encoding="UTF-8" standalone="yes"?>
<Relationships xmlns="http://schemas.openxmlformats.org/package/2006/relationships"><Relationship Id="rId6" Type="http://schemas.microsoft.com/office/2007/relationships/diagramDrawing" Target="../diagrams/drawing3.xml"/><Relationship Id="rId4" Type="http://schemas.openxmlformats.org/officeDocument/2006/relationships/diagramQuickStyle" Target="../diagrams/quickStyle3.xml"/><Relationship Id="rId1" Type="http://schemas.openxmlformats.org/officeDocument/2006/relationships/slideLayout" Target="../slideLayouts/slideLayout7.xml"/><Relationship Id="rId2" Type="http://schemas.openxmlformats.org/officeDocument/2006/relationships/diagramData" Target="../diagrams/data3.xml"/><Relationship Id="rId3" Type="http://schemas.openxmlformats.org/officeDocument/2006/relationships/diagramLayout" Target="../diagrams/layout3.xml"/><Relationship Id="rId5" Type="http://schemas.openxmlformats.org/officeDocument/2006/relationships/diagramColors" Target="../diagrams/colors3.xml"/></Relationships>
</file>

<file path=ppt/slides/_rels/slide13.xml.rels><?xml version="1.0" encoding="UTF-8" standalone="yes"?>
<Relationships xmlns="http://schemas.openxmlformats.org/package/2006/relationships"><Relationship Id="rId6" Type="http://schemas.microsoft.com/office/2007/relationships/diagramDrawing" Target="../diagrams/drawing4.xml"/><Relationship Id="rId4" Type="http://schemas.openxmlformats.org/officeDocument/2006/relationships/diagramQuickStyle" Target="../diagrams/quickStyle4.xml"/><Relationship Id="rId1" Type="http://schemas.openxmlformats.org/officeDocument/2006/relationships/slideLayout" Target="../slideLayouts/slideLayout7.xml"/><Relationship Id="rId2" Type="http://schemas.openxmlformats.org/officeDocument/2006/relationships/diagramData" Target="../diagrams/data4.xml"/><Relationship Id="rId3" Type="http://schemas.openxmlformats.org/officeDocument/2006/relationships/diagramLayout" Target="../diagrams/layout4.xml"/><Relationship Id="rId5" Type="http://schemas.openxmlformats.org/officeDocument/2006/relationships/diagramColors" Target="../diagrams/colors4.xml"/></Relationships>
</file>

<file path=ppt/slides/_rels/slide14.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6" Type="http://schemas.microsoft.com/office/2007/relationships/diagramDrawing" Target="../diagrams/drawing5.xml"/><Relationship Id="rId4" Type="http://schemas.openxmlformats.org/officeDocument/2006/relationships/diagramQuickStyle" Target="../diagrams/quickStyle5.xml"/><Relationship Id="rId1" Type="http://schemas.openxmlformats.org/officeDocument/2006/relationships/slideLayout" Target="../slideLayouts/slideLayout2.xml"/><Relationship Id="rId2" Type="http://schemas.openxmlformats.org/officeDocument/2006/relationships/diagramData" Target="../diagrams/data5.xml"/><Relationship Id="rId3" Type="http://schemas.openxmlformats.org/officeDocument/2006/relationships/diagramLayout" Target="../diagrams/layout5.xml"/><Relationship Id="rId5" Type="http://schemas.openxmlformats.org/officeDocument/2006/relationships/diagramColors" Target="../diagrams/colors5.xml"/></Relationships>
</file>

<file path=ppt/slides/_rels/slide17.xml.rels><?xml version="1.0" encoding="UTF-8" standalone="yes"?>
<Relationships xmlns="http://schemas.openxmlformats.org/package/2006/relationships"><Relationship Id="rId6" Type="http://schemas.microsoft.com/office/2007/relationships/diagramDrawing" Target="../diagrams/drawing6.xml"/><Relationship Id="rId4" Type="http://schemas.openxmlformats.org/officeDocument/2006/relationships/diagramQuickStyle" Target="../diagrams/quickStyle6.xml"/><Relationship Id="rId1" Type="http://schemas.openxmlformats.org/officeDocument/2006/relationships/slideLayout" Target="../slideLayouts/slideLayout2.xml"/><Relationship Id="rId2" Type="http://schemas.openxmlformats.org/officeDocument/2006/relationships/diagramData" Target="../diagrams/data6.xml"/><Relationship Id="rId3" Type="http://schemas.openxmlformats.org/officeDocument/2006/relationships/diagramLayout" Target="../diagrams/layout6.xml"/><Relationship Id="rId5" Type="http://schemas.openxmlformats.org/officeDocument/2006/relationships/diagramColors" Target="../diagrams/colors6.xml"/></Relationships>
</file>

<file path=ppt/slides/_rels/slide18.xml.rels><?xml version="1.0" encoding="UTF-8" standalone="yes"?>
<Relationships xmlns="http://schemas.openxmlformats.org/package/2006/relationships"><Relationship Id="rId2" Type="http://schemas.openxmlformats.org/officeDocument/2006/relationships/hyperlink" Target="http://www.tangler.com" TargetMode="External"/><Relationship Id="rId3" Type="http://schemas.openxmlformats.org/officeDocument/2006/relationships/hyperlink" Target="http://www.voicethread.com" TargetMode="Externa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4" Type="http://schemas.openxmlformats.org/officeDocument/2006/relationships/image" Target="../media/image11.png"/><Relationship Id="rId1" Type="http://schemas.openxmlformats.org/officeDocument/2006/relationships/slideLayout" Target="../slideLayouts/slideLayout2.xml"/><Relationship Id="rId2" Type="http://schemas.openxmlformats.org/officeDocument/2006/relationships/image" Target="../media/image9.png"/><Relationship Id="rId3" Type="http://schemas.openxmlformats.org/officeDocument/2006/relationships/image" Target="../media/image10.png"/></Relationships>
</file>

<file path=ppt/slides/_rels/slide27.xml.rels><?xml version="1.0" encoding="UTF-8" standalone="yes"?>
<Relationships xmlns="http://schemas.openxmlformats.org/package/2006/relationships"><Relationship Id="rId6" Type="http://schemas.openxmlformats.org/officeDocument/2006/relationships/image" Target="../media/image15.png"/><Relationship Id="rId4" Type="http://schemas.openxmlformats.org/officeDocument/2006/relationships/image" Target="../media/image13.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12.png"/><Relationship Id="rId5" Type="http://schemas.openxmlformats.org/officeDocument/2006/relationships/image" Target="../media/image14.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6" Type="http://schemas.openxmlformats.org/officeDocument/2006/relationships/hyperlink" Target="http://www.skype.com" TargetMode="External"/><Relationship Id="rId4" Type="http://schemas.openxmlformats.org/officeDocument/2006/relationships/hyperlink" Target="http://www.elluminate.com" TargetMode="External"/><Relationship Id="rId1" Type="http://schemas.openxmlformats.org/officeDocument/2006/relationships/slideLayout" Target="../slideLayouts/slideLayout2.xml"/><Relationship Id="rId2" Type="http://schemas.openxmlformats.org/officeDocument/2006/relationships/hyperlink" Target="http://www.tangler.com" TargetMode="External"/><Relationship Id="rId3" Type="http://schemas.openxmlformats.org/officeDocument/2006/relationships/hyperlink" Target="http://www.voicethread.com" TargetMode="External"/><Relationship Id="rId5" Type="http://schemas.openxmlformats.org/officeDocument/2006/relationships/hyperlink" Target="http://www.google.com/talk/" TargetMode="External"/></Relationships>
</file>

<file path=ppt/slides/_rels/slide32.xml.rels><?xml version="1.0" encoding="UTF-8" standalone="yes"?>
<Relationships xmlns="http://schemas.openxmlformats.org/package/2006/relationships"><Relationship Id="rId4" Type="http://schemas.openxmlformats.org/officeDocument/2006/relationships/hyperlink" Target="http://www.vovici.com" TargetMode="External"/><Relationship Id="rId1" Type="http://schemas.openxmlformats.org/officeDocument/2006/relationships/slideLayout" Target="../slideLayouts/slideLayout2.xml"/><Relationship Id="rId2" Type="http://schemas.openxmlformats.org/officeDocument/2006/relationships/hyperlink" Target="http://www.qualtrics.com" TargetMode="External"/><Relationship Id="rId3" Type="http://schemas.openxmlformats.org/officeDocument/2006/relationships/hyperlink" Target="http://www.surveymonkey.com" TargetMode="External"/><Relationship Id="rId5" Type="http://schemas.openxmlformats.org/officeDocument/2006/relationships/hyperlink" Target="http://www.polldaddy.com" TargetMode="External"/></Relationships>
</file>

<file path=ppt/slides/_rels/slide33.xml.rels><?xml version="1.0" encoding="UTF-8" standalone="yes"?>
<Relationships xmlns="http://schemas.openxmlformats.org/package/2006/relationships"><Relationship Id="rId2" Type="http://schemas.openxmlformats.org/officeDocument/2006/relationships/hyperlink" Target="http://www.weebly.com" TargetMode="External"/><Relationship Id="rId3" Type="http://schemas.openxmlformats.org/officeDocument/2006/relationships/hyperlink" Target="http://www.wikispaces.com" TargetMode="Externa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hyperlink" Target="http://www.ala.org/aasl/standards" TargetMode="External"/><Relationship Id="rId3" Type="http://schemas.openxmlformats.org/officeDocument/2006/relationships/hyperlink" Target="http://people.virginia.edu/~ent3c/papers2/Articles%20for%20Online%20CV/(11)%20Harden%20et%20al%20(2007).pdf" TargetMode="Externa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hyperlink" Target="http://counslibcollab.wikispaces.com/" TargetMode="External"/><Relationship Id="rId1" Type="http://schemas.openxmlformats.org/officeDocument/2006/relationships/slideLayout" Target="../slideLayouts/slideLayout3.xml"/></Relationships>
</file>

<file path=ppt/slides/_rels/slide37.xml.rels><?xml version="1.0" encoding="UTF-8" standalone="yes"?>
<Relationships xmlns="http://schemas.openxmlformats.org/package/2006/relationships"><Relationship Id="rId4" Type="http://schemas.openxmlformats.org/officeDocument/2006/relationships/hyperlink" Target="mailto:manguml.npitt@pitt.k12.nc.us" TargetMode="External"/><Relationship Id="rId1" Type="http://schemas.openxmlformats.org/officeDocument/2006/relationships/slideLayout" Target="../slideLayouts/slideLayout3.xml"/><Relationship Id="rId2" Type="http://schemas.openxmlformats.org/officeDocument/2006/relationships/hyperlink" Target="mailto:blakek@ecu.edu" TargetMode="External"/><Relationship Id="rId3" Type="http://schemas.openxmlformats.org/officeDocument/2006/relationships/hyperlink" Target="mailto:dotsonl@ecu.edu" TargetMode="External"/><Relationship Id="rId5" Type="http://schemas.openxmlformats.org/officeDocument/2006/relationships/hyperlink" Target="mailto:LaurenWalters@gaston.k12.nc.us" TargetMode="External"/></Relationships>
</file>

<file path=ppt/slides/_rels/slide4.xml.rels><?xml version="1.0" encoding="UTF-8" standalone="yes"?>
<Relationships xmlns="http://schemas.openxmlformats.org/package/2006/relationships"><Relationship Id="rId6" Type="http://schemas.microsoft.com/office/2007/relationships/diagramDrawing" Target="../diagrams/drawing1.xml"/><Relationship Id="rId4" Type="http://schemas.openxmlformats.org/officeDocument/2006/relationships/diagramQuickStyle" Target="../diagrams/quickStyle1.xml"/><Relationship Id="rId1" Type="http://schemas.openxmlformats.org/officeDocument/2006/relationships/slideLayout" Target="../slideLayouts/slideLayout2.xml"/><Relationship Id="rId2" Type="http://schemas.openxmlformats.org/officeDocument/2006/relationships/diagramData" Target="../diagrams/data1.xml"/><Relationship Id="rId3" Type="http://schemas.openxmlformats.org/officeDocument/2006/relationships/diagramLayout" Target="../diagrams/layout1.xml"/><Relationship Id="rId5" Type="http://schemas.openxmlformats.org/officeDocument/2006/relationships/diagramColors" Target="../diagrams/colors1.xml"/></Relationships>
</file>

<file path=ppt/slides/_rels/slide5.xml.rels><?xml version="1.0" encoding="UTF-8" standalone="yes"?>
<Relationships xmlns="http://schemas.openxmlformats.org/package/2006/relationships"><Relationship Id="rId6" Type="http://schemas.microsoft.com/office/2007/relationships/diagramDrawing" Target="../diagrams/drawing2.xml"/><Relationship Id="rId4" Type="http://schemas.openxmlformats.org/officeDocument/2006/relationships/diagramQuickStyle" Target="../diagrams/quickStyle2.xml"/><Relationship Id="rId1" Type="http://schemas.openxmlformats.org/officeDocument/2006/relationships/slideLayout" Target="../slideLayouts/slideLayout2.xml"/><Relationship Id="rId2" Type="http://schemas.openxmlformats.org/officeDocument/2006/relationships/diagramData" Target="../diagrams/data2.xml"/><Relationship Id="rId3" Type="http://schemas.openxmlformats.org/officeDocument/2006/relationships/diagramLayout" Target="../diagrams/layout2.xml"/><Relationship Id="rId5" Type="http://schemas.openxmlformats.org/officeDocument/2006/relationships/diagramColors" Target="../diagrams/colors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6.gi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png"/><Relationship Id="rId3" Type="http://schemas.openxmlformats.org/officeDocument/2006/relationships/hyperlink" Target="http://bearvsoctopus.tumblr.com/post/4333406123/much-like-this-computer-girls-is-confusin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ctrTitle"/>
          </p:nvPr>
        </p:nvSpPr>
        <p:spPr>
          <a:xfrm>
            <a:off x="779463" y="876565"/>
            <a:ext cx="7923408" cy="1470025"/>
          </a:xfrm>
        </p:spPr>
        <p:txBody>
          <a:bodyPr/>
          <a:lstStyle/>
          <a:p>
            <a:r>
              <a:rPr lang="en-US" sz="2800" b="1" dirty="0" smtClean="0">
                <a:latin typeface="+mn-lt"/>
              </a:rPr>
              <a:t>Common Technology, Extraordinary Results: Interdisciplinary Partnerships to Meet Student Needs</a:t>
            </a:r>
            <a:endParaRPr lang="en-US" sz="2800" dirty="0">
              <a:latin typeface="+mn-lt"/>
            </a:endParaRPr>
          </a:p>
        </p:txBody>
      </p:sp>
      <p:sp>
        <p:nvSpPr>
          <p:cNvPr id="3" name="Subtitle 2"/>
          <p:cNvSpPr>
            <a:spLocks noGrp="1"/>
          </p:cNvSpPr>
          <p:nvPr>
            <p:ph type="subTitle" idx="1"/>
          </p:nvPr>
        </p:nvSpPr>
        <p:spPr>
          <a:xfrm>
            <a:off x="779463" y="2989313"/>
            <a:ext cx="8170782" cy="2812153"/>
          </a:xfrm>
        </p:spPr>
        <p:txBody>
          <a:bodyPr>
            <a:normAutofit/>
          </a:bodyPr>
          <a:lstStyle/>
          <a:p>
            <a:pPr algn="r"/>
            <a:r>
              <a:rPr lang="en-US" dirty="0" smtClean="0">
                <a:solidFill>
                  <a:schemeClr val="tx1"/>
                </a:solidFill>
              </a:rPr>
              <a:t>Kylie P. Dotson-Blake</a:t>
            </a:r>
          </a:p>
          <a:p>
            <a:pPr algn="r"/>
            <a:r>
              <a:rPr lang="en-US" dirty="0" smtClean="0">
                <a:solidFill>
                  <a:schemeClr val="tx1"/>
                </a:solidFill>
              </a:rPr>
              <a:t>Counselor Educator, ECU</a:t>
            </a:r>
          </a:p>
          <a:p>
            <a:pPr algn="r"/>
            <a:r>
              <a:rPr lang="en-US" dirty="0" smtClean="0">
                <a:solidFill>
                  <a:schemeClr val="tx1"/>
                </a:solidFill>
              </a:rPr>
              <a:t>Kaye B. Dotson</a:t>
            </a:r>
          </a:p>
          <a:p>
            <a:pPr algn="r"/>
            <a:r>
              <a:rPr lang="en-US" dirty="0" smtClean="0">
                <a:solidFill>
                  <a:schemeClr val="tx1"/>
                </a:solidFill>
              </a:rPr>
              <a:t>Library Science Educator, ECU</a:t>
            </a:r>
          </a:p>
          <a:p>
            <a:pPr algn="r"/>
            <a:r>
              <a:rPr lang="en-US" dirty="0" smtClean="0">
                <a:solidFill>
                  <a:schemeClr val="tx1"/>
                </a:solidFill>
              </a:rPr>
              <a:t>Laura Mangum</a:t>
            </a:r>
          </a:p>
          <a:p>
            <a:pPr algn="r"/>
            <a:r>
              <a:rPr lang="en-US" dirty="0" smtClean="0">
                <a:solidFill>
                  <a:schemeClr val="tx1"/>
                </a:solidFill>
              </a:rPr>
              <a:t>School Librarian, North Pitt High School</a:t>
            </a:r>
          </a:p>
          <a:p>
            <a:pPr algn="r"/>
            <a:r>
              <a:rPr lang="en-US" dirty="0" smtClean="0">
                <a:solidFill>
                  <a:schemeClr val="tx1"/>
                </a:solidFill>
              </a:rPr>
              <a:t>Lauren Walters</a:t>
            </a:r>
          </a:p>
          <a:p>
            <a:pPr algn="r"/>
            <a:r>
              <a:rPr lang="en-US" dirty="0" smtClean="0">
                <a:solidFill>
                  <a:schemeClr val="tx1"/>
                </a:solidFill>
              </a:rPr>
              <a:t>School Counselor, Gaston County Schools</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200" dirty="0" smtClean="0"/>
              <a:t>And…how much time does it take to explore these resources and learn how to use new technology tools?</a:t>
            </a:r>
            <a:endParaRPr lang="en-US" sz="3200" dirty="0"/>
          </a:p>
        </p:txBody>
      </p:sp>
      <p:sp>
        <p:nvSpPr>
          <p:cNvPr id="5" name="Text Placeholder 4"/>
          <p:cNvSpPr>
            <a:spLocks noGrp="1"/>
          </p:cNvSpPr>
          <p:nvPr>
            <p:ph type="body" idx="1"/>
          </p:nvPr>
        </p:nvSpPr>
        <p:spPr>
          <a:xfrm>
            <a:off x="457200" y="4180494"/>
            <a:ext cx="8229600" cy="1500187"/>
          </a:xfrm>
        </p:spPr>
        <p:txBody>
          <a:bodyPr>
            <a:normAutofit/>
          </a:bodyPr>
          <a:lstStyle/>
          <a:p>
            <a:r>
              <a:rPr lang="en-US" sz="4400" dirty="0" smtClean="0">
                <a:solidFill>
                  <a:srgbClr val="FF0000"/>
                </a:solidFill>
              </a:rPr>
              <a:t>A lot!!!</a:t>
            </a:r>
            <a:endParaRPr lang="en-US" sz="4400" dirty="0">
              <a:solidFill>
                <a:srgbClr val="FF0000"/>
              </a:solidFill>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Title 5"/>
          <p:cNvSpPr>
            <a:spLocks noGrp="1"/>
          </p:cNvSpPr>
          <p:nvPr>
            <p:ph type="title"/>
          </p:nvPr>
        </p:nvSpPr>
        <p:spPr>
          <a:xfrm>
            <a:off x="457200" y="1367397"/>
            <a:ext cx="8229600" cy="1362075"/>
          </a:xfrm>
        </p:spPr>
        <p:txBody>
          <a:bodyPr/>
          <a:lstStyle/>
          <a:p>
            <a:r>
              <a:rPr lang="en-US" sz="3000" dirty="0" smtClean="0"/>
              <a:t>Just like students need resources and support, so do school counselors!</a:t>
            </a:r>
            <a:endParaRPr lang="en-US" sz="3000" dirty="0"/>
          </a:p>
        </p:txBody>
      </p:sp>
      <p:sp>
        <p:nvSpPr>
          <p:cNvPr id="11" name="Text Placeholder 10"/>
          <p:cNvSpPr>
            <a:spLocks noGrp="1"/>
          </p:cNvSpPr>
          <p:nvPr>
            <p:ph type="body" idx="1"/>
          </p:nvPr>
        </p:nvSpPr>
        <p:spPr>
          <a:xfrm>
            <a:off x="220006" y="3430401"/>
            <a:ext cx="8686800" cy="1500187"/>
          </a:xfrm>
        </p:spPr>
        <p:txBody>
          <a:bodyPr>
            <a:noAutofit/>
          </a:bodyPr>
          <a:lstStyle/>
          <a:p>
            <a:r>
              <a:rPr lang="en-US" sz="3600" dirty="0" smtClean="0">
                <a:solidFill>
                  <a:srgbClr val="FF0000"/>
                </a:solidFill>
              </a:rPr>
              <a:t>School Counselors and School Librarians can work together as awesome, powerful collaborative partners!!</a:t>
            </a:r>
            <a:endParaRPr lang="en-US" sz="3600" dirty="0">
              <a:solidFill>
                <a:srgbClr val="FF0000"/>
              </a:solidFill>
            </a:endParaRPr>
          </a:p>
        </p:txBody>
      </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Diagram 3"/>
          <p:cNvGraphicFramePr/>
          <p:nvPr/>
        </p:nvGraphicFramePr>
        <p:xfrm>
          <a:off x="0" y="303426"/>
          <a:ext cx="9144000" cy="5630247"/>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1393584" y="4899776"/>
            <a:ext cx="6552100" cy="923330"/>
          </a:xfrm>
          <a:prstGeom prst="rect">
            <a:avLst/>
          </a:prstGeom>
          <a:noFill/>
        </p:spPr>
        <p:txBody>
          <a:bodyPr wrap="square" rtlCol="0">
            <a:spAutoFit/>
          </a:bodyPr>
          <a:lstStyle/>
          <a:p>
            <a:r>
              <a:rPr lang="en-US" dirty="0" smtClean="0"/>
              <a:t>When we integrate our knowledge, resources, and efforts, our work becomes a beautiful melody that can be the soundtrack of success for our students. </a:t>
            </a:r>
            <a:endParaRPr lang="en-US" dirty="0"/>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Diagram 1"/>
          <p:cNvGraphicFramePr/>
          <p:nvPr/>
        </p:nvGraphicFramePr>
        <p:xfrm>
          <a:off x="-449543" y="224757"/>
          <a:ext cx="8631239" cy="5866245"/>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3" name="TextBox 2"/>
          <p:cNvSpPr txBox="1"/>
          <p:nvPr/>
        </p:nvSpPr>
        <p:spPr>
          <a:xfrm>
            <a:off x="6405998" y="224757"/>
            <a:ext cx="2738002" cy="1200328"/>
          </a:xfrm>
          <a:prstGeom prst="rect">
            <a:avLst/>
          </a:prstGeom>
          <a:noFill/>
        </p:spPr>
        <p:txBody>
          <a:bodyPr wrap="square" rtlCol="0">
            <a:spAutoFit/>
          </a:bodyPr>
          <a:lstStyle/>
          <a:p>
            <a:pPr algn="ctr"/>
            <a:r>
              <a:rPr lang="en-US" sz="2400" b="1" dirty="0" smtClean="0"/>
              <a:t>Critical for interdisciplinary collaboration</a:t>
            </a:r>
            <a:endParaRPr lang="en-US" sz="2400" b="1" dirty="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a:xfrm>
            <a:off x="1468673" y="2709044"/>
            <a:ext cx="8229600" cy="1071641"/>
          </a:xfrm>
        </p:spPr>
        <p:txBody>
          <a:bodyPr/>
          <a:lstStyle/>
          <a:p>
            <a:r>
              <a:rPr lang="en-US" dirty="0" smtClean="0"/>
              <a:t>Case Example</a:t>
            </a:r>
            <a:endParaRPr lang="en-US" dirty="0"/>
          </a:p>
        </p:txBody>
      </p:sp>
      <p:sp>
        <p:nvSpPr>
          <p:cNvPr id="6" name="Text Placeholder 5"/>
          <p:cNvSpPr>
            <a:spLocks noGrp="1"/>
          </p:cNvSpPr>
          <p:nvPr>
            <p:ph type="body" sz="half" idx="2"/>
          </p:nvPr>
        </p:nvSpPr>
        <p:spPr/>
        <p:txBody>
          <a:bodyPr>
            <a:normAutofit fontScale="92500" lnSpcReduction="20000"/>
          </a:bodyPr>
          <a:lstStyle/>
          <a:p>
            <a:r>
              <a:rPr lang="en-US" sz="2400" dirty="0" smtClean="0"/>
              <a:t>Now, we would like to share one example of how the school counselors and the school librarian at one NC high school used commonly available technology in innovative ways to help their students.</a:t>
            </a:r>
          </a:p>
          <a:p>
            <a:endParaRPr lang="en-US" dirty="0" smtClean="0"/>
          </a:p>
          <a:p>
            <a:endParaRPr lang="en-US" dirty="0"/>
          </a:p>
        </p:txBody>
      </p:sp>
      <p:sp>
        <p:nvSpPr>
          <p:cNvPr id="8" name="Rectangle 7"/>
          <p:cNvSpPr/>
          <p:nvPr/>
        </p:nvSpPr>
        <p:spPr>
          <a:xfrm>
            <a:off x="4684560" y="3404274"/>
            <a:ext cx="4406340" cy="923330"/>
          </a:xfrm>
          <a:prstGeom prst="rect">
            <a:avLst/>
          </a:prstGeom>
          <a:noFill/>
        </p:spPr>
        <p:txBody>
          <a:bodyPr wrap="square" lIns="91440" tIns="45720" rIns="91440" bIns="45720">
            <a:spAutoFit/>
          </a:bodyPr>
          <a:lstStyle/>
          <a:p>
            <a:pPr algn="ctr"/>
            <a:endParaRPr lang="en-US" sz="5400" b="1" cap="none" spc="0" dirty="0" smtClean="0">
              <a:ln w="900" cmpd="sng">
                <a:solidFill>
                  <a:schemeClr val="accent1">
                    <a:satMod val="190000"/>
                    <a:alpha val="55000"/>
                  </a:schemeClr>
                </a:solidFill>
                <a:prstDash val="solid"/>
              </a:ln>
              <a:solidFill>
                <a:schemeClr val="accent1">
                  <a:satMod val="200000"/>
                  <a:tint val="3000"/>
                </a:schemeClr>
              </a:solidFill>
              <a:effectLst>
                <a:innerShdw blurRad="101600" dist="76200" dir="5400000">
                  <a:schemeClr val="accent1">
                    <a:satMod val="190000"/>
                    <a:tint val="100000"/>
                    <a:alpha val="74000"/>
                  </a:schemeClr>
                </a:innerShdw>
              </a:effectLst>
            </a:endParaRPr>
          </a:p>
        </p:txBody>
      </p:sp>
      <p:sp>
        <p:nvSpPr>
          <p:cNvPr id="9" name="Rectangle 8"/>
          <p:cNvSpPr/>
          <p:nvPr/>
        </p:nvSpPr>
        <p:spPr>
          <a:xfrm>
            <a:off x="5933774" y="4327604"/>
            <a:ext cx="2890186" cy="584775"/>
          </a:xfrm>
          <a:prstGeom prst="rect">
            <a:avLst/>
          </a:prstGeom>
          <a:noFill/>
        </p:spPr>
        <p:txBody>
          <a:bodyPr wrap="square" lIns="91440" tIns="45720" rIns="91440" bIns="45720">
            <a:spAutoFit/>
          </a:bodyPr>
          <a:lstStyle/>
          <a:p>
            <a:endParaRPr lang="en-US" sz="3200" b="1" cap="none" spc="0" dirty="0">
              <a:ln w="17780" cmpd="sng">
                <a:solidFill>
                  <a:schemeClr val="accent1">
                    <a:tint val="3000"/>
                  </a:schemeClr>
                </a:solidFill>
                <a:prstDash val="solid"/>
                <a:miter lim="800000"/>
              </a:ln>
              <a:gradFill>
                <a:gsLst>
                  <a:gs pos="10000">
                    <a:schemeClr val="accent1">
                      <a:tint val="63000"/>
                      <a:sat val="105000"/>
                    </a:schemeClr>
                  </a:gs>
                  <a:gs pos="90000">
                    <a:schemeClr val="accent1">
                      <a:shade val="50000"/>
                      <a:satMod val="100000"/>
                    </a:schemeClr>
                  </a:gs>
                </a:gsLst>
                <a:lin ang="5400000"/>
              </a:gradFill>
              <a:effectLst>
                <a:outerShdw blurRad="55000" dist="50800" dir="5400000" algn="tl">
                  <a:srgbClr val="000000">
                    <a:alpha val="33000"/>
                  </a:srgbClr>
                </a:outerShdw>
              </a:effectLst>
            </a:endParaRPr>
          </a:p>
        </p:txBody>
      </p:sp>
      <p:pic>
        <p:nvPicPr>
          <p:cNvPr id="7" name="Picture 6"/>
          <p:cNvPicPr>
            <a:picLocks noChangeAspect="1"/>
          </p:cNvPicPr>
          <p:nvPr/>
        </p:nvPicPr>
        <p:blipFill>
          <a:blip r:embed="rId2"/>
          <a:stretch>
            <a:fillRect/>
          </a:stretch>
        </p:blipFill>
        <p:spPr>
          <a:xfrm>
            <a:off x="1212618" y="596079"/>
            <a:ext cx="2687174" cy="2648786"/>
          </a:xfrm>
          <a:prstGeom prst="rect">
            <a:avLst/>
          </a:prstGeom>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r>
              <a:rPr lang="en-US" dirty="0" smtClean="0"/>
              <a:t>Purpose of Collaboration</a:t>
            </a:r>
            <a:endParaRPr lang="en-US" dirty="0"/>
          </a:p>
        </p:txBody>
      </p:sp>
      <p:sp>
        <p:nvSpPr>
          <p:cNvPr id="6" name="Content Placeholder 5"/>
          <p:cNvSpPr>
            <a:spLocks noGrp="1"/>
          </p:cNvSpPr>
          <p:nvPr>
            <p:ph idx="1"/>
          </p:nvPr>
        </p:nvSpPr>
        <p:spPr/>
        <p:txBody>
          <a:bodyPr>
            <a:normAutofit fontScale="85000" lnSpcReduction="20000"/>
          </a:bodyPr>
          <a:lstStyle/>
          <a:p>
            <a:r>
              <a:rPr lang="en-US" dirty="0" smtClean="0"/>
              <a:t>Counselor: </a:t>
            </a:r>
          </a:p>
          <a:p>
            <a:pPr lvl="1"/>
            <a:r>
              <a:rPr lang="en-US" dirty="0" smtClean="0"/>
              <a:t>To broaden students’ access to resources that could positively impact their social/emotional, career and academic development</a:t>
            </a:r>
          </a:p>
          <a:p>
            <a:pPr lvl="1"/>
            <a:r>
              <a:rPr lang="en-US" dirty="0" smtClean="0"/>
              <a:t>Counselors were struggling to find time to identify resources and develop materials to market the resources to students.</a:t>
            </a:r>
          </a:p>
          <a:p>
            <a:pPr lvl="1"/>
            <a:endParaRPr lang="en-US" dirty="0" smtClean="0"/>
          </a:p>
          <a:p>
            <a:r>
              <a:rPr lang="en-US" dirty="0" smtClean="0"/>
              <a:t>Librarian:</a:t>
            </a:r>
          </a:p>
          <a:p>
            <a:pPr lvl="1"/>
            <a:r>
              <a:rPr lang="en-US" dirty="0" smtClean="0"/>
              <a:t>To enhance collaborative efforts to include personnel beyond classroom teachers</a:t>
            </a:r>
          </a:p>
          <a:p>
            <a:pPr lvl="1"/>
            <a:r>
              <a:rPr lang="en-US" dirty="0" smtClean="0"/>
              <a:t>To increase students’ use of library resources</a:t>
            </a:r>
          </a:p>
          <a:p>
            <a:pPr lvl="1"/>
            <a:r>
              <a:rPr lang="en-US" dirty="0" smtClean="0"/>
              <a:t>Opportunity for students to create and contribute to the greater good (21</a:t>
            </a:r>
            <a:r>
              <a:rPr lang="en-US" baseline="30000" dirty="0" smtClean="0"/>
              <a:t>st</a:t>
            </a:r>
            <a:r>
              <a:rPr lang="en-US" dirty="0" smtClean="0"/>
              <a:t> C skills &amp; Common Core)</a:t>
            </a: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4420"/>
            <a:ext cx="8229600" cy="1143000"/>
          </a:xfrm>
        </p:spPr>
        <p:txBody>
          <a:bodyPr/>
          <a:lstStyle/>
          <a:p>
            <a:r>
              <a:rPr lang="en-US" dirty="0" smtClean="0"/>
              <a:t>The Building Blocks</a:t>
            </a:r>
            <a:endParaRPr lang="en-US" dirty="0"/>
          </a:p>
        </p:txBody>
      </p:sp>
      <p:graphicFrame>
        <p:nvGraphicFramePr>
          <p:cNvPr id="6" name="Content Placeholder 5"/>
          <p:cNvGraphicFramePr>
            <a:graphicFrameLocks noGrp="1"/>
          </p:cNvGraphicFramePr>
          <p:nvPr>
            <p:ph idx="1"/>
          </p:nvPr>
        </p:nvGraphicFramePr>
        <p:xfrm>
          <a:off x="353942" y="1078850"/>
          <a:ext cx="8463437" cy="5101207"/>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Initial Student </a:t>
            </a:r>
            <a:br>
              <a:rPr lang="en-US" dirty="0" smtClean="0"/>
            </a:br>
            <a:r>
              <a:rPr lang="en-US" dirty="0" smtClean="0"/>
              <a:t>Needs Assessment</a:t>
            </a:r>
            <a:endParaRPr lang="en-US" dirty="0"/>
          </a:p>
        </p:txBody>
      </p:sp>
      <p:graphicFrame>
        <p:nvGraphicFramePr>
          <p:cNvPr id="4" name="Content Placeholder 3"/>
          <p:cNvGraphicFramePr>
            <a:graphicFrameLocks noGrp="1"/>
          </p:cNvGraphicFramePr>
          <p:nvPr>
            <p:ph idx="1"/>
          </p:nvPr>
        </p:nvGraphicFramePr>
        <p:xfrm>
          <a:off x="779462" y="1828800"/>
          <a:ext cx="8364537" cy="5029200"/>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
        <p:nvSpPr>
          <p:cNvPr id="5" name="TextBox 4"/>
          <p:cNvSpPr txBox="1"/>
          <p:nvPr/>
        </p:nvSpPr>
        <p:spPr>
          <a:xfrm>
            <a:off x="2088606" y="3669632"/>
            <a:ext cx="2964657" cy="923330"/>
          </a:xfrm>
          <a:prstGeom prst="rect">
            <a:avLst/>
          </a:prstGeom>
          <a:noFill/>
        </p:spPr>
        <p:txBody>
          <a:bodyPr wrap="square" rtlCol="0">
            <a:spAutoFit/>
          </a:bodyPr>
          <a:lstStyle/>
          <a:p>
            <a:pPr algn="ctr"/>
            <a:r>
              <a:rPr lang="en-US" dirty="0" smtClean="0"/>
              <a:t>Survey of Student Mental Health Concerns</a:t>
            </a:r>
          </a:p>
          <a:p>
            <a:pPr algn="ctr"/>
            <a:r>
              <a:rPr lang="en-US" dirty="0" smtClean="0"/>
              <a:t>186 Responses</a:t>
            </a:r>
            <a:endParaRPr lang="en-US" dirty="0"/>
          </a:p>
        </p:txBody>
      </p:sp>
      <p:sp>
        <p:nvSpPr>
          <p:cNvPr id="6" name="TextBox 5"/>
          <p:cNvSpPr txBox="1"/>
          <p:nvPr/>
        </p:nvSpPr>
        <p:spPr>
          <a:xfrm>
            <a:off x="457200" y="1607036"/>
            <a:ext cx="2970571" cy="1200329"/>
          </a:xfrm>
          <a:prstGeom prst="rect">
            <a:avLst/>
          </a:prstGeom>
          <a:noFill/>
        </p:spPr>
        <p:txBody>
          <a:bodyPr wrap="square" rtlCol="0">
            <a:spAutoFit/>
          </a:bodyPr>
          <a:lstStyle/>
          <a:p>
            <a:r>
              <a:rPr lang="en-US" dirty="0" smtClean="0"/>
              <a:t>Technology Used: </a:t>
            </a:r>
            <a:r>
              <a:rPr lang="en-US" dirty="0" err="1" smtClean="0"/>
              <a:t>SurveyMonkey</a:t>
            </a:r>
            <a:endParaRPr lang="en-US" dirty="0" smtClean="0"/>
          </a:p>
          <a:p>
            <a:r>
              <a:rPr lang="en-US" dirty="0" smtClean="0"/>
              <a:t>Other Options: </a:t>
            </a:r>
            <a:r>
              <a:rPr lang="en-US" dirty="0" err="1" smtClean="0"/>
              <a:t>Qualtrics</a:t>
            </a:r>
            <a:r>
              <a:rPr lang="en-US" dirty="0" smtClean="0"/>
              <a:t>,</a:t>
            </a:r>
            <a:r>
              <a:rPr lang="en-US" dirty="0" smtClean="0"/>
              <a:t> </a:t>
            </a:r>
            <a:r>
              <a:rPr lang="en-US" dirty="0" err="1" smtClean="0"/>
              <a:t>Vovici</a:t>
            </a:r>
            <a:r>
              <a:rPr lang="en-US" dirty="0" smtClean="0"/>
              <a:t>, </a:t>
            </a:r>
            <a:r>
              <a:rPr lang="en-US" dirty="0" err="1" smtClean="0"/>
              <a:t>Polldaddy</a:t>
            </a:r>
            <a:endParaRPr 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Determine the intended outcome for your collaboration</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Knowing what you want as an outcome will help to shape your vision!</a:t>
            </a:r>
          </a:p>
          <a:p>
            <a:r>
              <a:rPr lang="en-US" dirty="0" smtClean="0"/>
              <a:t>Both the counselor and the librarian will be clear about what to expect from the collaboration.</a:t>
            </a:r>
          </a:p>
          <a:p>
            <a:r>
              <a:rPr lang="en-US" dirty="0" smtClean="0"/>
              <a:t>Start with the end in mind!</a:t>
            </a:r>
          </a:p>
          <a:p>
            <a:r>
              <a:rPr lang="en-US" dirty="0" smtClean="0"/>
              <a:t>Technology that can help: </a:t>
            </a:r>
          </a:p>
          <a:p>
            <a:pPr lvl="1"/>
            <a:r>
              <a:rPr lang="en-US" dirty="0" smtClean="0"/>
              <a:t>Skype</a:t>
            </a:r>
          </a:p>
          <a:p>
            <a:pPr lvl="1"/>
            <a:r>
              <a:rPr lang="en-US" dirty="0" smtClean="0">
                <a:hlinkClick r:id="rId2"/>
              </a:rPr>
              <a:t>www.tangler.com</a:t>
            </a:r>
            <a:r>
              <a:rPr lang="en-US" dirty="0" smtClean="0"/>
              <a:t>: Reminiscent of </a:t>
            </a:r>
            <a:r>
              <a:rPr lang="en-US" dirty="0" err="1" smtClean="0"/>
              <a:t>BlackBoard</a:t>
            </a:r>
            <a:r>
              <a:rPr lang="en-US" dirty="0" smtClean="0"/>
              <a:t> discussion forums</a:t>
            </a:r>
          </a:p>
          <a:p>
            <a:pPr lvl="1"/>
            <a:r>
              <a:rPr lang="en-US" dirty="0" smtClean="0">
                <a:hlinkClick r:id="rId3"/>
              </a:rPr>
              <a:t>voicethread.com</a:t>
            </a:r>
            <a:r>
              <a:rPr lang="en-US" dirty="0" smtClean="0"/>
              <a:t> : Forums allow for text, verbal, and/or visual entry</a:t>
            </a:r>
            <a:endParaRPr lang="en-US" dirty="0" smtClean="0"/>
          </a:p>
          <a:p>
            <a:pPr lvl="1"/>
            <a:r>
              <a:rPr lang="en-US" dirty="0" err="1" smtClean="0"/>
              <a:t>GoogleDocs</a:t>
            </a:r>
            <a:endParaRPr lang="en-US" dirty="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Product/Outcome</a:t>
            </a:r>
            <a:endParaRPr lang="en-US" dirty="0"/>
          </a:p>
        </p:txBody>
      </p:sp>
      <p:sp>
        <p:nvSpPr>
          <p:cNvPr id="3" name="Content Placeholder 2"/>
          <p:cNvSpPr>
            <a:spLocks noGrp="1"/>
          </p:cNvSpPr>
          <p:nvPr>
            <p:ph idx="1"/>
          </p:nvPr>
        </p:nvSpPr>
        <p:spPr/>
        <p:txBody>
          <a:bodyPr>
            <a:normAutofit fontScale="92500" lnSpcReduction="20000"/>
          </a:bodyPr>
          <a:lstStyle/>
          <a:p>
            <a:r>
              <a:rPr lang="en-US" dirty="0" smtClean="0"/>
              <a:t>In the case example, the school counselors worked with the school librarian to have students identify and critique resources available through the library and online to support student mental health. </a:t>
            </a:r>
          </a:p>
          <a:p>
            <a:pPr lvl="1"/>
            <a:r>
              <a:rPr lang="en-US" dirty="0" smtClean="0"/>
              <a:t>Students developed annotated bibliographies and created a </a:t>
            </a:r>
            <a:r>
              <a:rPr lang="en-US" dirty="0" smtClean="0"/>
              <a:t>school counseling personal help resources</a:t>
            </a:r>
            <a:r>
              <a:rPr lang="en-US" dirty="0" smtClean="0"/>
              <a:t> website hosted within the school library’s website</a:t>
            </a:r>
          </a:p>
          <a:p>
            <a:pPr lvl="1"/>
            <a:r>
              <a:rPr lang="en-US" dirty="0" smtClean="0"/>
              <a:t>School counselors presented site to students during classroom guidance sessions</a:t>
            </a:r>
          </a:p>
          <a:p>
            <a:pPr lvl="1"/>
            <a:r>
              <a:rPr lang="en-US" dirty="0" smtClean="0"/>
              <a:t>Site was also shared during Book Festival held in library</a:t>
            </a:r>
          </a:p>
          <a:p>
            <a:r>
              <a:rPr lang="en-US" dirty="0" smtClean="0"/>
              <a:t>More information about the product will be shared in coming slides…</a:t>
            </a:r>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1800" b="1" dirty="0" smtClean="0"/>
              <a:t>Common Technology, Extraordinary Results: Interdisciplinary Partnerships to Meet Student Needs </a:t>
            </a:r>
            <a:endParaRPr lang="en-US" sz="1800" dirty="0"/>
          </a:p>
        </p:txBody>
      </p:sp>
      <p:sp>
        <p:nvSpPr>
          <p:cNvPr id="3" name="Content Placeholder 2"/>
          <p:cNvSpPr>
            <a:spLocks noGrp="1"/>
          </p:cNvSpPr>
          <p:nvPr>
            <p:ph idx="1"/>
          </p:nvPr>
        </p:nvSpPr>
        <p:spPr/>
        <p:txBody>
          <a:bodyPr>
            <a:normAutofit fontScale="77500" lnSpcReduction="20000"/>
          </a:bodyPr>
          <a:lstStyle/>
          <a:p>
            <a:r>
              <a:rPr lang="en-US" b="1" dirty="0" smtClean="0"/>
              <a:t>High school students are experiencing critical mental health concerns which impact career and college-readiness. This presentation shares how counselors and the librarian at one high school collaborated to use technology to meet standard course of study requirements and address mental health concerns. Implications for career development will also be explored.</a:t>
            </a:r>
          </a:p>
          <a:p>
            <a:r>
              <a:rPr lang="en-US" b="1" i="1" dirty="0" smtClean="0"/>
              <a:t>Grade Level: High</a:t>
            </a:r>
          </a:p>
          <a:p>
            <a:r>
              <a:rPr lang="en-US" b="1" i="1" dirty="0" smtClean="0"/>
              <a:t>Kylie Dotson-Blake, Assistant Professor, East Carolina University, Kaye Dotson, Assistant Professor, East Carolina University, Laura Mangum, School Librarian, North Pitt High School, Lauren Walters, School Counselor, North Pitt High School</a:t>
            </a:r>
          </a:p>
          <a:p>
            <a:r>
              <a:rPr lang="en-US" b="1" i="1" dirty="0" smtClean="0"/>
              <a:t>Friday, 10:00 – 11:10,, Auditorium 4</a:t>
            </a:r>
            <a:endParaRPr lang="en-US" dirty="0"/>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Counselor’s Role</a:t>
            </a:r>
            <a:endParaRPr lang="en-US" dirty="0"/>
          </a:p>
        </p:txBody>
      </p:sp>
      <p:sp>
        <p:nvSpPr>
          <p:cNvPr id="3" name="Content Placeholder 2"/>
          <p:cNvSpPr>
            <a:spLocks noGrp="1"/>
          </p:cNvSpPr>
          <p:nvPr>
            <p:ph idx="1"/>
          </p:nvPr>
        </p:nvSpPr>
        <p:spPr>
          <a:xfrm>
            <a:off x="248441" y="1417638"/>
            <a:ext cx="8695426" cy="4825565"/>
          </a:xfrm>
        </p:spPr>
        <p:txBody>
          <a:bodyPr>
            <a:normAutofit fontScale="85000" lnSpcReduction="20000"/>
          </a:bodyPr>
          <a:lstStyle/>
          <a:p>
            <a:pPr lvl="0"/>
            <a:r>
              <a:rPr lang="en-US" dirty="0">
                <a:effectLst/>
              </a:rPr>
              <a:t>Collaborate with </a:t>
            </a:r>
            <a:r>
              <a:rPr lang="en-US" dirty="0" smtClean="0">
                <a:effectLst/>
              </a:rPr>
              <a:t>School Librarian to </a:t>
            </a:r>
            <a:r>
              <a:rPr lang="en-US" dirty="0">
                <a:effectLst/>
              </a:rPr>
              <a:t>plan on how to build mental health resources in the media center and mental health resources on-line.</a:t>
            </a:r>
          </a:p>
          <a:p>
            <a:pPr lvl="0"/>
            <a:r>
              <a:rPr lang="en-US" dirty="0">
                <a:effectLst/>
              </a:rPr>
              <a:t>Collaborate with ECU professor, Dr. Dotson-Blake on how to build mental health resources in the media center and on-line</a:t>
            </a:r>
            <a:r>
              <a:rPr lang="en-US" dirty="0" smtClean="0">
                <a:effectLst/>
              </a:rPr>
              <a:t>. </a:t>
            </a:r>
            <a:endParaRPr lang="en-US" dirty="0">
              <a:effectLst/>
            </a:endParaRPr>
          </a:p>
          <a:p>
            <a:pPr lvl="0"/>
            <a:r>
              <a:rPr lang="en-US" dirty="0">
                <a:effectLst/>
              </a:rPr>
              <a:t>Research mental health online resources to link to website. </a:t>
            </a:r>
          </a:p>
          <a:p>
            <a:pPr lvl="0"/>
            <a:r>
              <a:rPr lang="en-US" dirty="0">
                <a:effectLst/>
              </a:rPr>
              <a:t>Advertise mental health resources in media center and on-line at website to NPHS during classroom guidance.</a:t>
            </a:r>
          </a:p>
          <a:p>
            <a:pPr lvl="0"/>
            <a:r>
              <a:rPr lang="en-US" dirty="0" smtClean="0">
                <a:effectLst/>
              </a:rPr>
              <a:t>Recommend </a:t>
            </a:r>
            <a:r>
              <a:rPr lang="en-US" dirty="0">
                <a:effectLst/>
              </a:rPr>
              <a:t>books and on-line resources to students during individual counseling. </a:t>
            </a:r>
          </a:p>
          <a:p>
            <a:pPr lvl="0"/>
            <a:r>
              <a:rPr lang="en-US" dirty="0">
                <a:effectLst/>
              </a:rPr>
              <a:t>Plan and implement a table at the book festival advertising mental health books in the spring.</a:t>
            </a:r>
          </a:p>
          <a:p>
            <a:r>
              <a:rPr lang="en-US" dirty="0" smtClean="0">
                <a:effectLst/>
              </a:rPr>
              <a:t>Created </a:t>
            </a:r>
            <a:r>
              <a:rPr lang="en-US" dirty="0">
                <a:effectLst/>
              </a:rPr>
              <a:t>flyers with personal help website and placed around school for students. </a:t>
            </a:r>
            <a:endParaRPr lang="en-US" dirty="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School Librarian’s Role</a:t>
            </a:r>
            <a:endParaRPr lang="en-US" dirty="0"/>
          </a:p>
        </p:txBody>
      </p:sp>
      <p:sp>
        <p:nvSpPr>
          <p:cNvPr id="3" name="Content Placeholder 2"/>
          <p:cNvSpPr>
            <a:spLocks noGrp="1"/>
          </p:cNvSpPr>
          <p:nvPr>
            <p:ph idx="1"/>
          </p:nvPr>
        </p:nvSpPr>
        <p:spPr/>
        <p:txBody>
          <a:bodyPr/>
          <a:lstStyle/>
          <a:p>
            <a:r>
              <a:rPr lang="en-US" dirty="0" smtClean="0"/>
              <a:t>Help with web site set up</a:t>
            </a:r>
          </a:p>
          <a:p>
            <a:r>
              <a:rPr lang="en-US" dirty="0" smtClean="0"/>
              <a:t>Teaching students Info Skills for creating Annotated Bibs.</a:t>
            </a:r>
          </a:p>
          <a:p>
            <a:r>
              <a:rPr lang="en-US" dirty="0" smtClean="0"/>
              <a:t>Evaluating library resources and collections for gaps</a:t>
            </a:r>
          </a:p>
          <a:p>
            <a:r>
              <a:rPr lang="en-US" dirty="0" smtClean="0"/>
              <a:t>Help with promotion of resources</a:t>
            </a:r>
            <a:endParaRPr lang="en-US" dirty="0"/>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Important to Align Work with Professional Standards</a:t>
            </a:r>
            <a:endParaRPr lang="en-US" dirty="0"/>
          </a:p>
        </p:txBody>
      </p:sp>
      <p:sp>
        <p:nvSpPr>
          <p:cNvPr id="3" name="Content Placeholder 2"/>
          <p:cNvSpPr>
            <a:spLocks noGrp="1"/>
          </p:cNvSpPr>
          <p:nvPr>
            <p:ph idx="1"/>
          </p:nvPr>
        </p:nvSpPr>
        <p:spPr>
          <a:xfrm>
            <a:off x="457199" y="1761565"/>
            <a:ext cx="8513045" cy="4408885"/>
          </a:xfrm>
        </p:spPr>
        <p:txBody>
          <a:bodyPr>
            <a:normAutofit/>
          </a:bodyPr>
          <a:lstStyle/>
          <a:p>
            <a:r>
              <a:rPr lang="en-US" dirty="0" smtClean="0"/>
              <a:t>Case Example:</a:t>
            </a:r>
          </a:p>
          <a:p>
            <a:pPr lvl="1"/>
            <a:r>
              <a:rPr lang="en-US" dirty="0" smtClean="0"/>
              <a:t>School Librarian’s alignment with </a:t>
            </a:r>
            <a:r>
              <a:rPr lang="en-US" dirty="0" smtClean="0"/>
              <a:t>s</a:t>
            </a:r>
            <a:r>
              <a:rPr lang="en-US" dirty="0" smtClean="0"/>
              <a:t>tandards is completed in the development of the outcome product</a:t>
            </a:r>
          </a:p>
          <a:p>
            <a:pPr lvl="1"/>
            <a:r>
              <a:rPr lang="en-US" dirty="0" smtClean="0"/>
              <a:t>School Counselor’s alignment with standards comes during the implementation and utilization of the outcome product</a:t>
            </a:r>
          </a:p>
          <a:p>
            <a:r>
              <a:rPr lang="en-US" dirty="0" smtClean="0"/>
              <a:t>Alignment with standards requires thought and clear intent</a:t>
            </a:r>
          </a:p>
          <a:p>
            <a:r>
              <a:rPr lang="en-US" dirty="0" smtClean="0"/>
              <a:t>Necessary to document alignment with standards – for counselors, documentation through use of MEASURE is effective (Under Stakeholders UNITE section)</a:t>
            </a:r>
            <a:endParaRPr lang="en-US" dirty="0"/>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normAutofit fontScale="90000"/>
          </a:bodyPr>
          <a:lstStyle/>
          <a:p>
            <a:r>
              <a:rPr lang="en-US" sz="3800" dirty="0" smtClean="0"/>
              <a:t>Alignment with</a:t>
            </a:r>
            <a:r>
              <a:rPr lang="en-US" sz="3800" dirty="0" smtClean="0"/>
              <a:t> </a:t>
            </a:r>
            <a:r>
              <a:rPr lang="en-US" sz="3800" dirty="0" smtClean="0"/>
              <a:t>Essential S</a:t>
            </a:r>
            <a:r>
              <a:rPr lang="en-US" sz="3800" dirty="0" smtClean="0"/>
              <a:t>tandards</a:t>
            </a:r>
            <a:br>
              <a:rPr lang="en-US" sz="3800" dirty="0" smtClean="0"/>
            </a:br>
            <a:r>
              <a:rPr lang="en-US" sz="3800" dirty="0" smtClean="0"/>
              <a:t>School Counselor</a:t>
            </a:r>
            <a:endParaRPr lang="en-US" sz="3800" dirty="0"/>
          </a:p>
        </p:txBody>
      </p:sp>
      <p:sp>
        <p:nvSpPr>
          <p:cNvPr id="3" name="Content Placeholder 2"/>
          <p:cNvSpPr>
            <a:spLocks noGrp="1"/>
          </p:cNvSpPr>
          <p:nvPr>
            <p:ph idx="1"/>
          </p:nvPr>
        </p:nvSpPr>
        <p:spPr>
          <a:xfrm>
            <a:off x="220836" y="1260092"/>
            <a:ext cx="8923164" cy="5052900"/>
          </a:xfrm>
        </p:spPr>
        <p:txBody>
          <a:bodyPr>
            <a:normAutofit/>
          </a:bodyPr>
          <a:lstStyle/>
          <a:p>
            <a:r>
              <a:rPr lang="en-US" dirty="0" smtClean="0"/>
              <a:t>RED.C.1</a:t>
            </a:r>
          </a:p>
          <a:p>
            <a:pPr lvl="1"/>
            <a:r>
              <a:rPr lang="en-US" dirty="0" smtClean="0"/>
              <a:t>Use creative strategies to make decisions and solve problems.</a:t>
            </a:r>
          </a:p>
          <a:p>
            <a:r>
              <a:rPr lang="en-US" dirty="0" smtClean="0"/>
              <a:t>RED.C.2</a:t>
            </a:r>
          </a:p>
          <a:p>
            <a:pPr lvl="1"/>
            <a:r>
              <a:rPr lang="en-US" dirty="0" smtClean="0"/>
              <a:t>Use analytical strategies to better understand situations and make appropriate decisions.</a:t>
            </a:r>
          </a:p>
          <a:p>
            <a:r>
              <a:rPr lang="en-US" dirty="0" smtClean="0"/>
              <a:t>RED.CR.1</a:t>
            </a:r>
          </a:p>
          <a:p>
            <a:pPr lvl="1"/>
            <a:r>
              <a:rPr lang="en-US" dirty="0" smtClean="0"/>
              <a:t>Understand the meaning and importance of career self-awareness and career goals.</a:t>
            </a:r>
          </a:p>
          <a:p>
            <a:r>
              <a:rPr lang="en-US" dirty="0" smtClean="0"/>
              <a:t>RED.CR.3</a:t>
            </a:r>
          </a:p>
          <a:p>
            <a:pPr lvl="1"/>
            <a:r>
              <a:rPr lang="en-US" dirty="0" smtClean="0"/>
              <a:t>Understand the relationship among personal and academic decisions, career expectations and future life decisions.</a:t>
            </a:r>
          </a:p>
          <a:p>
            <a:pPr marL="0" indent="0">
              <a:buNone/>
            </a:pPr>
            <a:endParaRPr lang="en-US" dirty="0"/>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57174" y="0"/>
            <a:ext cx="8886825" cy="1283167"/>
          </a:xfrm>
        </p:spPr>
        <p:txBody>
          <a:bodyPr/>
          <a:lstStyle/>
          <a:p>
            <a:r>
              <a:rPr lang="en-US" sz="3200" dirty="0" smtClean="0"/>
              <a:t>Alignment with</a:t>
            </a:r>
            <a:r>
              <a:rPr lang="en-US" sz="3200" dirty="0" smtClean="0"/>
              <a:t> Essential </a:t>
            </a:r>
            <a:r>
              <a:rPr lang="en-US" sz="3200" dirty="0" smtClean="0"/>
              <a:t>S</a:t>
            </a:r>
            <a:r>
              <a:rPr lang="en-US" sz="3200" dirty="0" smtClean="0"/>
              <a:t>tandards</a:t>
            </a:r>
            <a:br>
              <a:rPr lang="en-US" sz="3200" dirty="0" smtClean="0"/>
            </a:br>
            <a:r>
              <a:rPr lang="en-US" sz="3200" dirty="0" smtClean="0"/>
              <a:t>School Librarian</a:t>
            </a:r>
            <a:endParaRPr lang="en-US" sz="3200" dirty="0"/>
          </a:p>
        </p:txBody>
      </p:sp>
      <p:sp>
        <p:nvSpPr>
          <p:cNvPr id="3" name="Content Placeholder 2"/>
          <p:cNvSpPr>
            <a:spLocks noGrp="1"/>
          </p:cNvSpPr>
          <p:nvPr>
            <p:ph idx="1"/>
          </p:nvPr>
        </p:nvSpPr>
        <p:spPr>
          <a:xfrm>
            <a:off x="130004" y="1283167"/>
            <a:ext cx="8858249" cy="5157786"/>
          </a:xfrm>
        </p:spPr>
        <p:txBody>
          <a:bodyPr>
            <a:normAutofit fontScale="92500" lnSpcReduction="10000"/>
          </a:bodyPr>
          <a:lstStyle/>
          <a:p>
            <a:pPr>
              <a:buNone/>
            </a:pPr>
            <a:endParaRPr lang="en-US" dirty="0" smtClean="0"/>
          </a:p>
          <a:p>
            <a:r>
              <a:rPr lang="en-US" dirty="0" smtClean="0"/>
              <a:t> HS.SI.1.1	Evaluate resources for reliability. (Reliability can be determined by currency, credibility, authority, etc. depending on the curriculum topic). </a:t>
            </a:r>
          </a:p>
          <a:p>
            <a:r>
              <a:rPr lang="en-US" dirty="0" smtClean="0"/>
              <a:t> HS.SI.1.2	Evaluate resources for point of view, bias, values, or intent of information 	</a:t>
            </a:r>
          </a:p>
          <a:p>
            <a:r>
              <a:rPr lang="en-US" dirty="0" smtClean="0"/>
              <a:t>HS.TT.1.1	Use appropriate technology tools and other resources to access information (multi-database search engines, online primary resources, virtual interviews with content experts). 	</a:t>
            </a:r>
          </a:p>
          <a:p>
            <a:r>
              <a:rPr lang="en-US" dirty="0" smtClean="0"/>
              <a:t>HS.TT.1.3	Use appropriate technology tools and other resources to design products to share information with others (e.g. multimedia presentations, Web 2.0 tools, graphics, podcasts, and audio files). 	</a:t>
            </a:r>
          </a:p>
          <a:p>
            <a:endParaRPr lang="en-US" dirty="0" smtClean="0"/>
          </a:p>
          <a:p>
            <a:endParaRPr lang="en-US" dirty="0" smtClean="0"/>
          </a:p>
          <a:p>
            <a:endParaRPr lang="en-US" dirty="0"/>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2753"/>
            <a:ext cx="8672513" cy="1283167"/>
          </a:xfrm>
        </p:spPr>
        <p:txBody>
          <a:bodyPr/>
          <a:lstStyle/>
          <a:p>
            <a:r>
              <a:rPr lang="en-US" sz="3600" dirty="0" smtClean="0"/>
              <a:t>Alignment with </a:t>
            </a:r>
            <a:br>
              <a:rPr lang="en-US" sz="3600" dirty="0" smtClean="0"/>
            </a:br>
            <a:r>
              <a:rPr lang="en-US" sz="3600" dirty="0" smtClean="0"/>
              <a:t>curriculum standards</a:t>
            </a:r>
            <a:endParaRPr lang="en-US" sz="3600" dirty="0"/>
          </a:p>
        </p:txBody>
      </p:sp>
      <p:sp>
        <p:nvSpPr>
          <p:cNvPr id="3" name="Content Placeholder 2"/>
          <p:cNvSpPr>
            <a:spLocks noGrp="1"/>
          </p:cNvSpPr>
          <p:nvPr>
            <p:ph idx="1"/>
          </p:nvPr>
        </p:nvSpPr>
        <p:spPr/>
        <p:txBody>
          <a:bodyPr>
            <a:normAutofit fontScale="92500" lnSpcReduction="10000"/>
          </a:bodyPr>
          <a:lstStyle/>
          <a:p>
            <a:r>
              <a:rPr lang="en-US" dirty="0" smtClean="0"/>
              <a:t>Student Library Assistant Curriculum-</a:t>
            </a:r>
          </a:p>
          <a:p>
            <a:r>
              <a:rPr lang="en-US" b="1" dirty="0" smtClean="0"/>
              <a:t>1.1 The student media assistant will demonstrate proficiency in the EXPLORATION of reading, listening, viewing sources, and formats. 	</a:t>
            </a:r>
          </a:p>
          <a:p>
            <a:r>
              <a:rPr lang="en-US" b="1" dirty="0" smtClean="0"/>
              <a:t>1.2 The student media assistant will EVALUATE information in a variety of resources and formats to demonstrate information literacy. 	</a:t>
            </a:r>
          </a:p>
          <a:p>
            <a:r>
              <a:rPr lang="en-US" b="1" dirty="0" smtClean="0"/>
              <a:t>1.3 The student media assistant will RELATE and communicate ideas and information to life experiences. 	</a:t>
            </a:r>
          </a:p>
          <a:p>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2753"/>
            <a:ext cx="8672513" cy="1283167"/>
          </a:xfrm>
        </p:spPr>
        <p:txBody>
          <a:bodyPr/>
          <a:lstStyle/>
          <a:p>
            <a:r>
              <a:rPr lang="en-US" sz="3200" dirty="0" smtClean="0"/>
              <a:t>Alignment with </a:t>
            </a:r>
            <a:br>
              <a:rPr lang="en-US" sz="3200" dirty="0" smtClean="0"/>
            </a:br>
            <a:r>
              <a:rPr lang="en-US" sz="3200" dirty="0" smtClean="0"/>
              <a:t>common core English standards</a:t>
            </a:r>
            <a:endParaRPr lang="en-US" sz="3200" dirty="0"/>
          </a:p>
        </p:txBody>
      </p:sp>
      <p:pic>
        <p:nvPicPr>
          <p:cNvPr id="2050" name="Picture 2"/>
          <p:cNvPicPr>
            <a:picLocks noGrp="1" noChangeAspect="1" noChangeArrowheads="1"/>
          </p:cNvPicPr>
          <p:nvPr>
            <p:ph idx="1"/>
          </p:nvPr>
        </p:nvPicPr>
        <p:blipFill>
          <a:blip r:embed="rId2"/>
          <a:srcRect l="8715" t="24789" r="8539" b="31549"/>
          <a:stretch>
            <a:fillRect/>
          </a:stretch>
        </p:blipFill>
        <p:spPr bwMode="auto">
          <a:xfrm>
            <a:off x="1214438" y="1345920"/>
            <a:ext cx="6715125" cy="2214563"/>
          </a:xfrm>
          <a:prstGeom prst="rect">
            <a:avLst/>
          </a:prstGeom>
          <a:noFill/>
          <a:ln w="9525">
            <a:noFill/>
            <a:miter lim="800000"/>
            <a:headEnd/>
            <a:tailEnd/>
          </a:ln>
        </p:spPr>
      </p:pic>
      <p:pic>
        <p:nvPicPr>
          <p:cNvPr id="2051" name="Picture 3"/>
          <p:cNvPicPr>
            <a:picLocks noChangeAspect="1" noChangeArrowheads="1"/>
          </p:cNvPicPr>
          <p:nvPr/>
        </p:nvPicPr>
        <p:blipFill>
          <a:blip r:embed="rId3"/>
          <a:srcRect l="11094" t="22663" r="35469" b="71937"/>
          <a:stretch>
            <a:fillRect/>
          </a:stretch>
        </p:blipFill>
        <p:spPr bwMode="auto">
          <a:xfrm>
            <a:off x="1414463" y="3760507"/>
            <a:ext cx="6515100" cy="411443"/>
          </a:xfrm>
          <a:prstGeom prst="rect">
            <a:avLst/>
          </a:prstGeom>
          <a:noFill/>
          <a:ln w="9525">
            <a:noFill/>
            <a:miter lim="800000"/>
            <a:headEnd/>
            <a:tailEnd/>
          </a:ln>
        </p:spPr>
      </p:pic>
      <p:pic>
        <p:nvPicPr>
          <p:cNvPr id="2052" name="Picture 4"/>
          <p:cNvPicPr>
            <a:picLocks noChangeAspect="1" noChangeArrowheads="1"/>
          </p:cNvPicPr>
          <p:nvPr/>
        </p:nvPicPr>
        <p:blipFill>
          <a:blip r:embed="rId3"/>
          <a:srcRect l="10742" t="75313" r="31484" b="7437"/>
          <a:stretch>
            <a:fillRect/>
          </a:stretch>
        </p:blipFill>
        <p:spPr bwMode="auto">
          <a:xfrm>
            <a:off x="1214438" y="4171950"/>
            <a:ext cx="7043738" cy="1314450"/>
          </a:xfrm>
          <a:prstGeom prst="rect">
            <a:avLst/>
          </a:prstGeom>
          <a:noFill/>
          <a:ln w="9525">
            <a:noFill/>
            <a:miter lim="800000"/>
            <a:headEnd/>
            <a:tailEnd/>
          </a:ln>
        </p:spPr>
      </p:pic>
      <p:pic>
        <p:nvPicPr>
          <p:cNvPr id="2053" name="Picture 5"/>
          <p:cNvPicPr>
            <a:picLocks noChangeAspect="1" noChangeArrowheads="1"/>
          </p:cNvPicPr>
          <p:nvPr/>
        </p:nvPicPr>
        <p:blipFill>
          <a:blip r:embed="rId4"/>
          <a:srcRect l="12500" t="73250" r="10039" b="16437"/>
          <a:stretch>
            <a:fillRect/>
          </a:stretch>
        </p:blipFill>
        <p:spPr bwMode="auto">
          <a:xfrm>
            <a:off x="471487" y="5593556"/>
            <a:ext cx="8672513" cy="785813"/>
          </a:xfrm>
          <a:prstGeom prst="rect">
            <a:avLst/>
          </a:prstGeom>
          <a:noFill/>
          <a:ln w="9525">
            <a:noFill/>
            <a:miter lim="800000"/>
            <a:headEnd/>
            <a:tailEnd/>
          </a:ln>
        </p:spPr>
      </p:pic>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Product/Outcome</a:t>
            </a:r>
            <a:endParaRPr lang="en-US" dirty="0"/>
          </a:p>
        </p:txBody>
      </p:sp>
      <p:pic>
        <p:nvPicPr>
          <p:cNvPr id="1027" name="Picture 3"/>
          <p:cNvPicPr>
            <a:picLocks noGrp="1" noChangeAspect="1" noChangeArrowheads="1"/>
          </p:cNvPicPr>
          <p:nvPr>
            <p:ph idx="1"/>
          </p:nvPr>
        </p:nvPicPr>
        <p:blipFill>
          <a:blip r:embed="rId3"/>
          <a:srcRect l="18849" t="26474" r="20810" b="33855"/>
          <a:stretch>
            <a:fillRect/>
          </a:stretch>
        </p:blipFill>
        <p:spPr bwMode="auto">
          <a:xfrm>
            <a:off x="1071562" y="1700213"/>
            <a:ext cx="6815137" cy="2800350"/>
          </a:xfrm>
          <a:prstGeom prst="rect">
            <a:avLst/>
          </a:prstGeom>
          <a:noFill/>
          <a:ln w="9525">
            <a:noFill/>
            <a:miter lim="800000"/>
            <a:headEnd/>
            <a:tailEnd/>
          </a:ln>
          <a:effectLst/>
        </p:spPr>
      </p:pic>
      <p:pic>
        <p:nvPicPr>
          <p:cNvPr id="3" name="Picture 2"/>
          <p:cNvPicPr>
            <a:picLocks noChangeAspect="1" noChangeArrowheads="1"/>
          </p:cNvPicPr>
          <p:nvPr/>
        </p:nvPicPr>
        <p:blipFill>
          <a:blip r:embed="rId4"/>
          <a:srcRect l="4385" t="28178" b="4803"/>
          <a:stretch>
            <a:fillRect/>
          </a:stretch>
        </p:blipFill>
        <p:spPr bwMode="auto">
          <a:xfrm>
            <a:off x="393884" y="1700213"/>
            <a:ext cx="7664265" cy="3357563"/>
          </a:xfrm>
          <a:prstGeom prst="rect">
            <a:avLst/>
          </a:prstGeom>
          <a:noFill/>
          <a:ln w="9525">
            <a:noFill/>
            <a:miter lim="800000"/>
            <a:headEnd/>
            <a:tailEnd/>
          </a:ln>
        </p:spPr>
      </p:pic>
      <p:pic>
        <p:nvPicPr>
          <p:cNvPr id="1026" name="Picture 2"/>
          <p:cNvPicPr>
            <a:picLocks noChangeAspect="1" noChangeArrowheads="1"/>
          </p:cNvPicPr>
          <p:nvPr/>
        </p:nvPicPr>
        <p:blipFill>
          <a:blip r:embed="rId5"/>
          <a:srcRect l="12969" t="14583" r="14258" b="6250"/>
          <a:stretch>
            <a:fillRect/>
          </a:stretch>
        </p:blipFill>
        <p:spPr bwMode="auto">
          <a:xfrm>
            <a:off x="1264920" y="1066800"/>
            <a:ext cx="7098031" cy="5791200"/>
          </a:xfrm>
          <a:prstGeom prst="rect">
            <a:avLst/>
          </a:prstGeom>
          <a:noFill/>
          <a:ln w="9525">
            <a:noFill/>
            <a:miter lim="800000"/>
            <a:headEnd/>
            <a:tailEnd/>
          </a:ln>
          <a:effectLst/>
        </p:spPr>
      </p:pic>
      <p:pic>
        <p:nvPicPr>
          <p:cNvPr id="4" name="Picture 3"/>
          <p:cNvPicPr>
            <a:picLocks noChangeAspect="1" noChangeArrowheads="1"/>
          </p:cNvPicPr>
          <p:nvPr/>
        </p:nvPicPr>
        <p:blipFill>
          <a:blip r:embed="rId6"/>
          <a:srcRect l="16094" t="14792" r="16016" b="7083"/>
          <a:stretch>
            <a:fillRect/>
          </a:stretch>
        </p:blipFill>
        <p:spPr bwMode="auto">
          <a:xfrm>
            <a:off x="1264920" y="1066800"/>
            <a:ext cx="7098031" cy="5791200"/>
          </a:xfrm>
          <a:prstGeom prst="rect">
            <a:avLst/>
          </a:prstGeom>
          <a:noFill/>
          <a:ln w="9525">
            <a:noFill/>
            <a:miter lim="800000"/>
            <a:headEnd/>
            <a:tailEnd/>
          </a:ln>
          <a:effectLst/>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027"/>
                                        </p:tgtEl>
                                        <p:attrNameLst>
                                          <p:attrName>style.visibility</p:attrName>
                                        </p:attrNameLst>
                                      </p:cBhvr>
                                      <p:to>
                                        <p:strVal val="visible"/>
                                      </p:to>
                                    </p:set>
                                    <p:animEffect transition="in" filter="blinds(horizontal)">
                                      <p:cBhvr>
                                        <p:cTn id="7" dur="500"/>
                                        <p:tgtEl>
                                          <p:spTgt spid="102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gtEl>
                                        <p:attrNameLst>
                                          <p:attrName>style.visibility</p:attrName>
                                        </p:attrNameLst>
                                      </p:cBhvr>
                                      <p:to>
                                        <p:strVal val="visible"/>
                                      </p:to>
                                    </p:set>
                                    <p:animEffect transition="in" filter="blinds(horizontal)">
                                      <p:cBhvr>
                                        <p:cTn id="12" dur="500"/>
                                        <p:tgtEl>
                                          <p:spTgt spid="3"/>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nodeType="clickEffect">
                                  <p:stCondLst>
                                    <p:cond delay="0"/>
                                  </p:stCondLst>
                                  <p:childTnLst>
                                    <p:set>
                                      <p:cBhvr>
                                        <p:cTn id="16" dur="1" fill="hold">
                                          <p:stCondLst>
                                            <p:cond delay="0"/>
                                          </p:stCondLst>
                                        </p:cTn>
                                        <p:tgtEl>
                                          <p:spTgt spid="1026"/>
                                        </p:tgtEl>
                                        <p:attrNameLst>
                                          <p:attrName>style.visibility</p:attrName>
                                        </p:attrNameLst>
                                      </p:cBhvr>
                                      <p:to>
                                        <p:strVal val="visible"/>
                                      </p:to>
                                    </p:set>
                                    <p:animEffect transition="in" filter="blinds(horizontal)">
                                      <p:cBhvr>
                                        <p:cTn id="17" dur="500"/>
                                        <p:tgtEl>
                                          <p:spTgt spid="102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4"/>
                                        </p:tgtEl>
                                        <p:attrNameLst>
                                          <p:attrName>style.visibility</p:attrName>
                                        </p:attrNameLst>
                                      </p:cBhvr>
                                      <p:to>
                                        <p:strVal val="visible"/>
                                      </p:to>
                                    </p:set>
                                    <p:animEffect transition="in" filter="blinds(horizontal)">
                                      <p:cBhvr>
                                        <p:cTn id="22"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Student Responses</a:t>
            </a:r>
            <a:endParaRPr lang="en-US" dirty="0"/>
          </a:p>
        </p:txBody>
      </p:sp>
      <p:sp>
        <p:nvSpPr>
          <p:cNvPr id="3" name="Content Placeholder 2"/>
          <p:cNvSpPr>
            <a:spLocks noGrp="1"/>
          </p:cNvSpPr>
          <p:nvPr>
            <p:ph idx="1"/>
          </p:nvPr>
        </p:nvSpPr>
        <p:spPr>
          <a:xfrm>
            <a:off x="0" y="1828800"/>
            <a:ext cx="9143999" cy="5029200"/>
          </a:xfrm>
        </p:spPr>
        <p:txBody>
          <a:bodyPr>
            <a:normAutofit/>
          </a:bodyPr>
          <a:lstStyle/>
          <a:p>
            <a:r>
              <a:rPr lang="en-US" dirty="0">
                <a:effectLst/>
              </a:rPr>
              <a:t>“I enjoyed when the counselors met with my class to tell us about the Student Services Personal Help Website. They showed us how to check out books on topics such as depression and relationships.”</a:t>
            </a:r>
          </a:p>
          <a:p>
            <a:pPr lvl="1"/>
            <a:r>
              <a:rPr lang="en-US" dirty="0" smtClean="0">
                <a:effectLst/>
              </a:rPr>
              <a:t>Student</a:t>
            </a:r>
            <a:endParaRPr lang="en-US" dirty="0">
              <a:effectLst/>
            </a:endParaRPr>
          </a:p>
          <a:p>
            <a:r>
              <a:rPr lang="en-US" dirty="0">
                <a:effectLst/>
              </a:rPr>
              <a:t>“I will recommend my friends to check out books if they have problems and go to the website if they don’t feel comfortable talking to the counselor.”</a:t>
            </a:r>
          </a:p>
          <a:p>
            <a:pPr lvl="1"/>
            <a:r>
              <a:rPr lang="en-US" dirty="0">
                <a:effectLst/>
              </a:rPr>
              <a:t>S</a:t>
            </a:r>
            <a:r>
              <a:rPr lang="en-US" dirty="0" smtClean="0">
                <a:effectLst/>
              </a:rPr>
              <a:t>tudent</a:t>
            </a:r>
            <a:endParaRPr lang="en-US" dirty="0">
              <a:effectLst/>
            </a:endParaRP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Steps to implementation</a:t>
            </a:r>
            <a:endParaRPr lang="en-US" dirty="0"/>
          </a:p>
        </p:txBody>
      </p:sp>
      <p:sp>
        <p:nvSpPr>
          <p:cNvPr id="3" name="Content Placeholder 2"/>
          <p:cNvSpPr>
            <a:spLocks noGrp="1"/>
          </p:cNvSpPr>
          <p:nvPr>
            <p:ph idx="1"/>
          </p:nvPr>
        </p:nvSpPr>
        <p:spPr>
          <a:xfrm>
            <a:off x="270007" y="1761565"/>
            <a:ext cx="8416793" cy="4368882"/>
          </a:xfrm>
        </p:spPr>
        <p:txBody>
          <a:bodyPr>
            <a:normAutofit fontScale="62500" lnSpcReduction="20000"/>
          </a:bodyPr>
          <a:lstStyle/>
          <a:p>
            <a:r>
              <a:rPr lang="en-US" dirty="0" smtClean="0"/>
              <a:t>Step 1 – Read </a:t>
            </a:r>
            <a:r>
              <a:rPr lang="en-US" dirty="0" smtClean="0"/>
              <a:t>Chapter (</a:t>
            </a:r>
            <a:r>
              <a:rPr lang="en-US" dirty="0" smtClean="0"/>
              <a:t>Dotson-Blake, K. P. &amp; Dotson, K. B. (2011). School counselors and school library media specialists: Innovative leaders in partnerships promoting student mental health with online resources. </a:t>
            </a:r>
            <a:r>
              <a:rPr lang="en-US" i="1" dirty="0" smtClean="0"/>
              <a:t>Educational Media and Technology Yearbook. </a:t>
            </a:r>
            <a:r>
              <a:rPr lang="en-US" dirty="0" smtClean="0"/>
              <a:t>Manuscript in press</a:t>
            </a:r>
            <a:r>
              <a:rPr lang="en-US" i="1" dirty="0" smtClean="0"/>
              <a:t>.)</a:t>
            </a:r>
            <a:r>
              <a:rPr lang="en-US" dirty="0" smtClean="0"/>
              <a:t> </a:t>
            </a:r>
            <a:endParaRPr lang="en-US" dirty="0" smtClean="0"/>
          </a:p>
          <a:p>
            <a:r>
              <a:rPr lang="en-US" dirty="0" smtClean="0"/>
              <a:t>Step 2 – Meet with</a:t>
            </a:r>
            <a:r>
              <a:rPr lang="en-US" dirty="0" smtClean="0"/>
              <a:t> school </a:t>
            </a:r>
            <a:r>
              <a:rPr lang="en-US" dirty="0" smtClean="0"/>
              <a:t>librarian</a:t>
            </a:r>
            <a:r>
              <a:rPr lang="en-US" dirty="0" smtClean="0"/>
              <a:t> </a:t>
            </a:r>
            <a:r>
              <a:rPr lang="en-US" dirty="0" smtClean="0"/>
              <a:t>and decide on a shared goal</a:t>
            </a:r>
          </a:p>
          <a:p>
            <a:r>
              <a:rPr lang="en-US" dirty="0" smtClean="0"/>
              <a:t>Step 3 – Conduct a needs assessment through surveys </a:t>
            </a:r>
            <a:endParaRPr lang="en-US" i="1" dirty="0" smtClean="0"/>
          </a:p>
          <a:p>
            <a:r>
              <a:rPr lang="en-US" dirty="0" smtClean="0"/>
              <a:t>Step 4 – Collect data on current </a:t>
            </a:r>
            <a:r>
              <a:rPr lang="en-US" dirty="0" smtClean="0"/>
              <a:t>circulation statistics </a:t>
            </a:r>
            <a:r>
              <a:rPr lang="en-US" dirty="0" smtClean="0"/>
              <a:t>(</a:t>
            </a:r>
            <a:r>
              <a:rPr lang="en-US" dirty="0" smtClean="0"/>
              <a:t>pre – share this data in the Element section of MEASURE under Baseline Data)</a:t>
            </a:r>
            <a:endParaRPr lang="en-US" dirty="0" smtClean="0"/>
          </a:p>
          <a:p>
            <a:r>
              <a:rPr lang="en-US" dirty="0" smtClean="0"/>
              <a:t>Step 5 – Librarian helps counselors create web site</a:t>
            </a:r>
          </a:p>
          <a:p>
            <a:r>
              <a:rPr lang="en-US" dirty="0" smtClean="0"/>
              <a:t>Step 6- Students create annotated bibs and upload to web site</a:t>
            </a:r>
          </a:p>
          <a:p>
            <a:r>
              <a:rPr lang="en-US" dirty="0" smtClean="0"/>
              <a:t>Step 7 – Counselors meets with classes to promote web site and resources. Librarian assists students finding and checking out sources</a:t>
            </a:r>
          </a:p>
          <a:p>
            <a:r>
              <a:rPr lang="en-US" dirty="0" smtClean="0"/>
              <a:t>Step 8 – Collect data on </a:t>
            </a:r>
            <a:r>
              <a:rPr lang="en-US" dirty="0" smtClean="0"/>
              <a:t>circulation statistics </a:t>
            </a:r>
            <a:r>
              <a:rPr lang="en-US" dirty="0" smtClean="0"/>
              <a:t>(</a:t>
            </a:r>
            <a:r>
              <a:rPr lang="en-US" dirty="0" smtClean="0"/>
              <a:t>post – share this data in the Results section of MEASURE)</a:t>
            </a:r>
            <a:endParaRPr lang="en-US" dirty="0" smtClean="0"/>
          </a:p>
          <a:p>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t>Issues impacting the mental health of our teens and adolescents…</a:t>
            </a:r>
            <a:endParaRPr lang="en-US" sz="3000" dirty="0"/>
          </a:p>
        </p:txBody>
      </p:sp>
      <p:sp>
        <p:nvSpPr>
          <p:cNvPr id="3" name="Content Placeholder 2"/>
          <p:cNvSpPr>
            <a:spLocks noGrp="1"/>
          </p:cNvSpPr>
          <p:nvPr>
            <p:ph idx="1"/>
          </p:nvPr>
        </p:nvSpPr>
        <p:spPr/>
        <p:txBody>
          <a:bodyPr>
            <a:normAutofit fontScale="92500" lnSpcReduction="20000"/>
          </a:bodyPr>
          <a:lstStyle/>
          <a:p>
            <a:r>
              <a:rPr lang="en-US" dirty="0"/>
              <a:t>Bullying (Bond, Carlin, Thomas, Rubin &amp; Patton, 2001</a:t>
            </a:r>
            <a:r>
              <a:rPr lang="en-US" dirty="0" smtClean="0"/>
              <a:t>) </a:t>
            </a:r>
          </a:p>
          <a:p>
            <a:r>
              <a:rPr lang="en-US" dirty="0"/>
              <a:t>D</a:t>
            </a:r>
            <a:r>
              <a:rPr lang="en-US" dirty="0" smtClean="0"/>
              <a:t>epression </a:t>
            </a:r>
            <a:r>
              <a:rPr lang="en-US" dirty="0"/>
              <a:t>and anxiety, nutrition and physical health, peer relationships (</a:t>
            </a:r>
            <a:r>
              <a:rPr lang="en-US" dirty="0" err="1"/>
              <a:t>Jaycox</a:t>
            </a:r>
            <a:r>
              <a:rPr lang="en-US" dirty="0"/>
              <a:t>, et al., 2009</a:t>
            </a:r>
            <a:r>
              <a:rPr lang="en-US" dirty="0" smtClean="0"/>
              <a:t>)</a:t>
            </a:r>
          </a:p>
          <a:p>
            <a:r>
              <a:rPr lang="en-US" dirty="0"/>
              <a:t>S</a:t>
            </a:r>
            <a:r>
              <a:rPr lang="en-US" dirty="0" smtClean="0"/>
              <a:t>ubstance </a:t>
            </a:r>
            <a:r>
              <a:rPr lang="en-US" dirty="0"/>
              <a:t>abuse (Cuellar, Markowitz &amp; Libby, 2004</a:t>
            </a:r>
            <a:r>
              <a:rPr lang="en-US" dirty="0" smtClean="0"/>
              <a:t>)</a:t>
            </a:r>
          </a:p>
          <a:p>
            <a:r>
              <a:rPr lang="en-US" dirty="0" smtClean="0"/>
              <a:t>Teen pregnancy </a:t>
            </a:r>
            <a:r>
              <a:rPr lang="en-US" dirty="0"/>
              <a:t>(Harden, et al., 2007</a:t>
            </a:r>
            <a:r>
              <a:rPr lang="en-US" dirty="0" smtClean="0"/>
              <a:t>) </a:t>
            </a:r>
          </a:p>
          <a:p>
            <a:r>
              <a:rPr lang="en-US" dirty="0"/>
              <a:t>S</a:t>
            </a:r>
            <a:r>
              <a:rPr lang="en-US" dirty="0" smtClean="0"/>
              <a:t>exual </a:t>
            </a:r>
            <a:r>
              <a:rPr lang="en-US" dirty="0"/>
              <a:t>health (</a:t>
            </a:r>
            <a:r>
              <a:rPr lang="en-US" dirty="0" err="1"/>
              <a:t>Kalmuss</a:t>
            </a:r>
            <a:r>
              <a:rPr lang="en-US" dirty="0"/>
              <a:t>, Davidson, </a:t>
            </a:r>
            <a:r>
              <a:rPr lang="en-US" dirty="0" err="1"/>
              <a:t>Cohall</a:t>
            </a:r>
            <a:r>
              <a:rPr lang="en-US" dirty="0"/>
              <a:t>, </a:t>
            </a:r>
            <a:r>
              <a:rPr lang="en-US" dirty="0" err="1"/>
              <a:t>Laraque</a:t>
            </a:r>
            <a:r>
              <a:rPr lang="en-US" dirty="0"/>
              <a:t>, &amp; </a:t>
            </a:r>
            <a:r>
              <a:rPr lang="en-US" dirty="0" err="1"/>
              <a:t>Cassell</a:t>
            </a:r>
            <a:r>
              <a:rPr lang="en-US" dirty="0"/>
              <a:t>, 2003</a:t>
            </a:r>
            <a:r>
              <a:rPr lang="en-US" dirty="0" smtClean="0"/>
              <a:t>) </a:t>
            </a:r>
          </a:p>
          <a:p>
            <a:r>
              <a:rPr lang="en-US" dirty="0"/>
              <a:t>E</a:t>
            </a:r>
            <a:r>
              <a:rPr lang="en-US" dirty="0" smtClean="0"/>
              <a:t>ating </a:t>
            </a:r>
            <a:r>
              <a:rPr lang="en-US" dirty="0"/>
              <a:t>disorders and relational aggression (Crenshaw &amp; Lee, 2010</a:t>
            </a:r>
            <a:r>
              <a:rPr lang="en-US" dirty="0" smtClean="0"/>
              <a:t>)</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Next Steps</a:t>
            </a:r>
            <a:endParaRPr lang="en-US" dirty="0"/>
          </a:p>
        </p:txBody>
      </p:sp>
      <p:sp>
        <p:nvSpPr>
          <p:cNvPr id="3" name="Content Placeholder 2"/>
          <p:cNvSpPr>
            <a:spLocks noGrp="1"/>
          </p:cNvSpPr>
          <p:nvPr>
            <p:ph idx="1"/>
          </p:nvPr>
        </p:nvSpPr>
        <p:spPr/>
        <p:txBody>
          <a:bodyPr/>
          <a:lstStyle/>
          <a:p>
            <a:r>
              <a:rPr lang="en-US" dirty="0" smtClean="0"/>
              <a:t>Expanding topics to meet students passions, interests, personal experiences, and career goals   ex. religious discrimination</a:t>
            </a:r>
          </a:p>
          <a:p>
            <a:r>
              <a:rPr lang="en-US" dirty="0" smtClean="0"/>
              <a:t>Including Primary Documents</a:t>
            </a:r>
          </a:p>
          <a:p>
            <a:r>
              <a:rPr lang="en-US" dirty="0" smtClean="0"/>
              <a:t>PTSA</a:t>
            </a:r>
          </a:p>
          <a:p>
            <a:pPr lvl="1"/>
            <a:r>
              <a:rPr lang="en-US" dirty="0" smtClean="0"/>
              <a:t>Working to market the resources and website to parents and families of students </a:t>
            </a:r>
          </a:p>
          <a:p>
            <a:endParaRPr lang="en-US" dirty="0" smtClean="0"/>
          </a:p>
          <a:p>
            <a:endParaRPr lang="en-US" dirty="0"/>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00005" y="274638"/>
            <a:ext cx="8790241" cy="1143000"/>
          </a:xfrm>
        </p:spPr>
        <p:txBody>
          <a:bodyPr>
            <a:noAutofit/>
          </a:bodyPr>
          <a:lstStyle/>
          <a:p>
            <a:r>
              <a:rPr lang="en-US" sz="3600" dirty="0" smtClean="0"/>
              <a:t>Technology to Assist in Collaboration: Discussion &amp; Planning</a:t>
            </a:r>
            <a:endParaRPr lang="en-US" sz="3600" dirty="0"/>
          </a:p>
        </p:txBody>
      </p:sp>
      <p:sp>
        <p:nvSpPr>
          <p:cNvPr id="3" name="Content Placeholder 2"/>
          <p:cNvSpPr>
            <a:spLocks noGrp="1"/>
          </p:cNvSpPr>
          <p:nvPr>
            <p:ph idx="1"/>
          </p:nvPr>
        </p:nvSpPr>
        <p:spPr/>
        <p:txBody>
          <a:bodyPr>
            <a:normAutofit fontScale="85000" lnSpcReduction="20000"/>
          </a:bodyPr>
          <a:lstStyle/>
          <a:p>
            <a:pPr lvl="1"/>
            <a:r>
              <a:rPr lang="en-US" dirty="0" smtClean="0">
                <a:hlinkClick r:id="rId2"/>
              </a:rPr>
              <a:t>www.tangler.com</a:t>
            </a:r>
            <a:r>
              <a:rPr lang="en-US" dirty="0" smtClean="0"/>
              <a:t>: Reminiscent of </a:t>
            </a:r>
            <a:r>
              <a:rPr lang="en-US" dirty="0" err="1" smtClean="0"/>
              <a:t>BlackBoard</a:t>
            </a:r>
            <a:r>
              <a:rPr lang="en-US" dirty="0" smtClean="0"/>
              <a:t> discussion forums</a:t>
            </a:r>
          </a:p>
          <a:p>
            <a:pPr lvl="1"/>
            <a:r>
              <a:rPr lang="en-US" dirty="0" smtClean="0">
                <a:hlinkClick r:id="rId3"/>
              </a:rPr>
              <a:t>voicethread.com</a:t>
            </a:r>
            <a:r>
              <a:rPr lang="en-US" dirty="0" smtClean="0"/>
              <a:t> : Forums allow for text, verbal, and/or visual entry</a:t>
            </a:r>
          </a:p>
          <a:p>
            <a:pPr lvl="1"/>
            <a:r>
              <a:rPr lang="en-US" dirty="0" err="1" smtClean="0"/>
              <a:t>Facebook</a:t>
            </a:r>
            <a:r>
              <a:rPr lang="en-US" dirty="0" smtClean="0"/>
              <a:t> &amp; Blogging:  Over 121 million American adults maintain a blog, while 57 million read them (</a:t>
            </a:r>
            <a:r>
              <a:rPr lang="en-US" dirty="0" err="1" smtClean="0"/>
              <a:t>Lenhart</a:t>
            </a:r>
            <a:r>
              <a:rPr lang="en-US" dirty="0" smtClean="0"/>
              <a:t> &amp; Fox, 2006)</a:t>
            </a:r>
          </a:p>
          <a:p>
            <a:pPr lvl="1">
              <a:buFont typeface="Arial" pitchFamily="34" charset="0"/>
              <a:buChar char="•"/>
            </a:pPr>
            <a:r>
              <a:rPr lang="en-US" sz="2400" dirty="0" err="1" smtClean="0"/>
              <a:t>Elluminate</a:t>
            </a:r>
            <a:r>
              <a:rPr lang="en-US" sz="2400" dirty="0" smtClean="0"/>
              <a:t> Live!!:  </a:t>
            </a:r>
            <a:r>
              <a:rPr lang="en-US" sz="2400" dirty="0" smtClean="0">
                <a:hlinkClick r:id="rId4"/>
              </a:rPr>
              <a:t>www.elluminate.com</a:t>
            </a:r>
            <a:endParaRPr lang="en-US" sz="2400" dirty="0" smtClean="0"/>
          </a:p>
          <a:p>
            <a:pPr lvl="2">
              <a:buFont typeface="Arial" pitchFamily="34" charset="0"/>
              <a:buChar char="•"/>
            </a:pPr>
            <a:r>
              <a:rPr lang="en-US" dirty="0" smtClean="0"/>
              <a:t>An arm of </a:t>
            </a:r>
            <a:r>
              <a:rPr lang="en-US" dirty="0" err="1" smtClean="0"/>
              <a:t>BlackBoard</a:t>
            </a:r>
            <a:r>
              <a:rPr lang="en-US" dirty="0" smtClean="0"/>
              <a:t>: web conferencing program that "rents" out virtual rooms or </a:t>
            </a:r>
            <a:r>
              <a:rPr lang="en-US" dirty="0" err="1" smtClean="0"/>
              <a:t>vSpaces</a:t>
            </a:r>
            <a:r>
              <a:rPr lang="en-US" dirty="0" smtClean="0"/>
              <a:t> where virtual schools and businesses can hold classes and meetings</a:t>
            </a:r>
          </a:p>
          <a:p>
            <a:pPr lvl="1">
              <a:buFont typeface="Arial" pitchFamily="34" charset="0"/>
              <a:buChar char="•"/>
            </a:pPr>
            <a:r>
              <a:rPr lang="en-US" sz="2400" dirty="0" smtClean="0"/>
              <a:t>Google Talk:   </a:t>
            </a:r>
            <a:r>
              <a:rPr lang="en-US" sz="2400" dirty="0" smtClean="0">
                <a:hlinkClick r:id="rId5"/>
              </a:rPr>
              <a:t>http://www.google.com/talk/</a:t>
            </a:r>
            <a:r>
              <a:rPr lang="en-US" sz="2400" dirty="0" smtClean="0"/>
              <a:t> </a:t>
            </a:r>
          </a:p>
          <a:p>
            <a:pPr lvl="2">
              <a:buFont typeface="Arial" pitchFamily="34" charset="0"/>
              <a:buChar char="•"/>
            </a:pPr>
            <a:r>
              <a:rPr lang="en-US" dirty="0" smtClean="0"/>
              <a:t>Google Talk is Google’s instant communications service that lets you communicate more effectively</a:t>
            </a:r>
          </a:p>
          <a:p>
            <a:pPr lvl="1">
              <a:buFont typeface="Arial" pitchFamily="34" charset="0"/>
              <a:buChar char="•"/>
            </a:pPr>
            <a:r>
              <a:rPr lang="en-US" sz="2400" dirty="0" smtClean="0"/>
              <a:t>Skype:   </a:t>
            </a:r>
            <a:r>
              <a:rPr lang="en-US" sz="2400" dirty="0" smtClean="0">
                <a:hlinkClick r:id="rId6"/>
              </a:rPr>
              <a:t>www.skype.com</a:t>
            </a:r>
            <a:endParaRPr lang="en-US" sz="2400" dirty="0" smtClean="0"/>
          </a:p>
          <a:p>
            <a:pPr lvl="1">
              <a:buFont typeface="Arial" pitchFamily="34" charset="0"/>
              <a:buChar char="•"/>
            </a:pPr>
            <a:r>
              <a:rPr lang="en-US" sz="2400" dirty="0" err="1" smtClean="0"/>
              <a:t>Moodle</a:t>
            </a:r>
            <a:r>
              <a:rPr lang="en-US" sz="2400" dirty="0" smtClean="0"/>
              <a:t>: </a:t>
            </a:r>
            <a:r>
              <a:rPr lang="en-US" sz="2400" dirty="0" err="1" smtClean="0"/>
              <a:t>moodle.org</a:t>
            </a:r>
            <a:r>
              <a:rPr lang="en-US" sz="2400" dirty="0" smtClean="0"/>
              <a:t> </a:t>
            </a:r>
            <a:endParaRPr lang="en-US" dirty="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39269" y="274638"/>
            <a:ext cx="8686800" cy="1143000"/>
          </a:xfrm>
        </p:spPr>
        <p:txBody>
          <a:bodyPr>
            <a:noAutofit/>
          </a:bodyPr>
          <a:lstStyle/>
          <a:p>
            <a:r>
              <a:rPr lang="en-US" sz="3600" dirty="0" smtClean="0"/>
              <a:t>Technology to Assist in Collaboration: Data Gathering </a:t>
            </a:r>
            <a:endParaRPr lang="en-US" sz="3600" dirty="0"/>
          </a:p>
        </p:txBody>
      </p:sp>
      <p:sp>
        <p:nvSpPr>
          <p:cNvPr id="3" name="Content Placeholder 2"/>
          <p:cNvSpPr>
            <a:spLocks noGrp="1"/>
          </p:cNvSpPr>
          <p:nvPr>
            <p:ph idx="1"/>
          </p:nvPr>
        </p:nvSpPr>
        <p:spPr>
          <a:xfrm>
            <a:off x="239269" y="1560114"/>
            <a:ext cx="8540075" cy="4794261"/>
          </a:xfrm>
        </p:spPr>
        <p:txBody>
          <a:bodyPr>
            <a:normAutofit/>
          </a:bodyPr>
          <a:lstStyle/>
          <a:p>
            <a:r>
              <a:rPr lang="en-US" dirty="0" smtClean="0"/>
              <a:t>The programs listed below enable users to create their own Web-based surveys, conduct statistical analysis, provide training and are all exceptionally easy to use.</a:t>
            </a:r>
            <a:endParaRPr lang="en-US" dirty="0" smtClean="0"/>
          </a:p>
          <a:p>
            <a:pPr lvl="1"/>
            <a:r>
              <a:rPr lang="en-US" dirty="0" smtClean="0"/>
              <a:t>Determine </a:t>
            </a:r>
            <a:r>
              <a:rPr lang="en-US" dirty="0" smtClean="0"/>
              <a:t>which, if any, survey software your institution holds a license for because these programs will likely provide more stringent security measures</a:t>
            </a:r>
          </a:p>
          <a:p>
            <a:r>
              <a:rPr lang="en-US" dirty="0" smtClean="0"/>
              <a:t>Software for Online Data </a:t>
            </a:r>
            <a:r>
              <a:rPr lang="en-US" dirty="0" smtClean="0"/>
              <a:t>Gathering</a:t>
            </a:r>
          </a:p>
          <a:p>
            <a:pPr lvl="1"/>
            <a:r>
              <a:rPr lang="en-US" dirty="0" smtClean="0">
                <a:hlinkClick r:id="rId2"/>
              </a:rPr>
              <a:t>www.qualtrics.com</a:t>
            </a:r>
            <a:endParaRPr lang="en-US" dirty="0" smtClean="0"/>
          </a:p>
          <a:p>
            <a:pPr lvl="1"/>
            <a:r>
              <a:rPr lang="en-US" dirty="0" smtClean="0">
                <a:hlinkClick r:id="rId3"/>
              </a:rPr>
              <a:t>www.surveymonkey.com</a:t>
            </a:r>
            <a:endParaRPr lang="en-US" dirty="0" smtClean="0"/>
          </a:p>
          <a:p>
            <a:pPr lvl="1"/>
            <a:r>
              <a:rPr lang="en-US" dirty="0" smtClean="0">
                <a:hlinkClick r:id="rId4"/>
              </a:rPr>
              <a:t>www.vovici.com</a:t>
            </a:r>
            <a:endParaRPr lang="en-US" dirty="0" smtClean="0"/>
          </a:p>
          <a:p>
            <a:pPr lvl="1"/>
            <a:r>
              <a:rPr lang="en-US" dirty="0" smtClean="0">
                <a:hlinkClick r:id="rId5"/>
              </a:rPr>
              <a:t>www.polldaddy.com</a:t>
            </a:r>
            <a:r>
              <a:rPr lang="en-US" dirty="0" smtClean="0"/>
              <a:t> </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239269" y="274638"/>
            <a:ext cx="8686800" cy="1143000"/>
          </a:xfrm>
        </p:spPr>
        <p:txBody>
          <a:bodyPr>
            <a:noAutofit/>
          </a:bodyPr>
          <a:lstStyle/>
          <a:p>
            <a:r>
              <a:rPr lang="en-US" sz="3600" dirty="0" smtClean="0"/>
              <a:t>Technology to Assist in Collaboration: Website Development</a:t>
            </a:r>
            <a:endParaRPr lang="en-US" sz="3600" dirty="0"/>
          </a:p>
        </p:txBody>
      </p:sp>
      <p:sp>
        <p:nvSpPr>
          <p:cNvPr id="3" name="Content Placeholder 2"/>
          <p:cNvSpPr>
            <a:spLocks noGrp="1"/>
          </p:cNvSpPr>
          <p:nvPr>
            <p:ph idx="1"/>
          </p:nvPr>
        </p:nvSpPr>
        <p:spPr>
          <a:xfrm>
            <a:off x="239269" y="1560114"/>
            <a:ext cx="8540075" cy="4794261"/>
          </a:xfrm>
        </p:spPr>
        <p:txBody>
          <a:bodyPr>
            <a:normAutofit/>
          </a:bodyPr>
          <a:lstStyle/>
          <a:p>
            <a:r>
              <a:rPr lang="en-US" dirty="0" smtClean="0"/>
              <a:t>The programs listed below enable users to create their own</a:t>
            </a:r>
            <a:r>
              <a:rPr lang="en-US" dirty="0" smtClean="0"/>
              <a:t> websites </a:t>
            </a:r>
            <a:r>
              <a:rPr lang="en-US" dirty="0" smtClean="0"/>
              <a:t>and are all exceptionally easy to use.</a:t>
            </a:r>
            <a:endParaRPr lang="en-US" dirty="0" smtClean="0"/>
          </a:p>
          <a:p>
            <a:pPr lvl="1"/>
            <a:r>
              <a:rPr lang="en-US" dirty="0" smtClean="0"/>
              <a:t>Determine what requirements your LEA has for website development and linking sites to your </a:t>
            </a:r>
            <a:r>
              <a:rPr lang="en-US" dirty="0" smtClean="0"/>
              <a:t>overarching school site!</a:t>
            </a:r>
            <a:endParaRPr lang="en-US" dirty="0" smtClean="0"/>
          </a:p>
          <a:p>
            <a:r>
              <a:rPr lang="en-US" dirty="0" smtClean="0"/>
              <a:t>Software for</a:t>
            </a:r>
            <a:r>
              <a:rPr lang="en-US" dirty="0" smtClean="0"/>
              <a:t> website development</a:t>
            </a:r>
          </a:p>
          <a:p>
            <a:pPr lvl="1"/>
            <a:r>
              <a:rPr lang="en-US" dirty="0" smtClean="0">
                <a:hlinkClick r:id="rId2"/>
              </a:rPr>
              <a:t>Microsoft Office Live (Changing </a:t>
            </a:r>
            <a:r>
              <a:rPr lang="en-US" smtClean="0">
                <a:hlinkClick r:id="rId2"/>
              </a:rPr>
              <a:t>to Office 365)</a:t>
            </a:r>
          </a:p>
          <a:p>
            <a:pPr lvl="1"/>
            <a:r>
              <a:rPr lang="en-US" dirty="0" smtClean="0">
                <a:hlinkClick r:id="rId2"/>
              </a:rPr>
              <a:t>www</a:t>
            </a:r>
            <a:r>
              <a:rPr lang="en-US" dirty="0" smtClean="0">
                <a:hlinkClick r:id="rId2"/>
              </a:rPr>
              <a:t>.weebly.com</a:t>
            </a:r>
            <a:endParaRPr lang="en-US" dirty="0" smtClean="0"/>
          </a:p>
          <a:p>
            <a:pPr lvl="1"/>
            <a:r>
              <a:rPr lang="en-US" dirty="0" smtClean="0">
                <a:hlinkClick r:id="rId3"/>
              </a:rPr>
              <a:t>www</a:t>
            </a:r>
            <a:r>
              <a:rPr lang="en-US" dirty="0" smtClean="0">
                <a:hlinkClick r:id="rId3"/>
              </a:rPr>
              <a:t>.wikispaces.com</a:t>
            </a:r>
            <a:endParaRPr lang="en-US" dirty="0" smtClean="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4000" dirty="0" smtClean="0"/>
              <a:t>Ways to approach your librarian</a:t>
            </a:r>
            <a:endParaRPr lang="en-US" sz="4000" dirty="0"/>
          </a:p>
        </p:txBody>
      </p:sp>
      <p:sp>
        <p:nvSpPr>
          <p:cNvPr id="3" name="Content Placeholder 2"/>
          <p:cNvSpPr>
            <a:spLocks noGrp="1"/>
          </p:cNvSpPr>
          <p:nvPr>
            <p:ph idx="1"/>
          </p:nvPr>
        </p:nvSpPr>
        <p:spPr/>
        <p:txBody>
          <a:bodyPr>
            <a:normAutofit fontScale="92500" lnSpcReduction="10000"/>
          </a:bodyPr>
          <a:lstStyle/>
          <a:p>
            <a:r>
              <a:rPr lang="en-US" dirty="0" smtClean="0"/>
              <a:t>Would you like to collaborate on a project with me?</a:t>
            </a:r>
          </a:p>
          <a:p>
            <a:r>
              <a:rPr lang="en-US" dirty="0" smtClean="0"/>
              <a:t>I have all the lesson materials you need.</a:t>
            </a:r>
          </a:p>
          <a:p>
            <a:r>
              <a:rPr lang="en-US" dirty="0" smtClean="0"/>
              <a:t>With this project I would like to create a self perpetuating product to which student contribute.</a:t>
            </a:r>
          </a:p>
          <a:p>
            <a:r>
              <a:rPr lang="en-US" dirty="0" smtClean="0"/>
              <a:t>The impact of this project can have far reaching results for our students</a:t>
            </a:r>
          </a:p>
          <a:p>
            <a:r>
              <a:rPr lang="en-US" dirty="0" smtClean="0"/>
              <a:t>This project goes along with the new Common Core and Essential Standards of students evaluating resources and creating (Bloom’s Taxonomy) </a:t>
            </a:r>
            <a:r>
              <a:rPr lang="en-US" smtClean="0"/>
              <a:t>a product.</a:t>
            </a:r>
            <a:endParaRPr lang="en-US"/>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229600" cy="1143000"/>
          </a:xfrm>
        </p:spPr>
        <p:txBody>
          <a:bodyPr/>
          <a:lstStyle/>
          <a:p>
            <a:r>
              <a:rPr lang="en-US" dirty="0" smtClean="0"/>
              <a:t>References</a:t>
            </a:r>
            <a:endParaRPr lang="en-US" dirty="0"/>
          </a:p>
        </p:txBody>
      </p:sp>
      <p:sp>
        <p:nvSpPr>
          <p:cNvPr id="3" name="Content Placeholder 2"/>
          <p:cNvSpPr>
            <a:spLocks noGrp="1"/>
          </p:cNvSpPr>
          <p:nvPr>
            <p:ph idx="1"/>
          </p:nvPr>
        </p:nvSpPr>
        <p:spPr>
          <a:xfrm>
            <a:off x="120003" y="1143000"/>
            <a:ext cx="8810240" cy="5307887"/>
          </a:xfrm>
        </p:spPr>
        <p:txBody>
          <a:bodyPr>
            <a:noAutofit/>
          </a:bodyPr>
          <a:lstStyle/>
          <a:p>
            <a:r>
              <a:rPr lang="en-US" sz="1200" dirty="0" smtClean="0"/>
              <a:t>American </a:t>
            </a:r>
            <a:r>
              <a:rPr lang="en-US" sz="1200" smtClean="0"/>
              <a:t>Association of </a:t>
            </a:r>
            <a:r>
              <a:rPr lang="en-US" sz="1200" dirty="0" smtClean="0"/>
              <a:t>School Librarians. (2007). </a:t>
            </a:r>
            <a:r>
              <a:rPr lang="en-US" sz="1200" i="1" dirty="0" smtClean="0"/>
              <a:t>Standards for the 21st-Century Learner.</a:t>
            </a:r>
            <a:r>
              <a:rPr lang="en-US" sz="1200" dirty="0" smtClean="0"/>
              <a:t> Chicago, IL: Author. Retrieved from </a:t>
            </a:r>
            <a:r>
              <a:rPr lang="en-US" sz="1200" u="sng" dirty="0" smtClean="0">
                <a:hlinkClick r:id="rId2"/>
              </a:rPr>
              <a:t>http://www.ala.org/aasl/standards</a:t>
            </a:r>
            <a:endParaRPr lang="en-US" sz="1200" dirty="0" smtClean="0"/>
          </a:p>
          <a:p>
            <a:r>
              <a:rPr lang="en-US" sz="1200" dirty="0" smtClean="0"/>
              <a:t>American School Counselor Association. (2005). </a:t>
            </a:r>
            <a:r>
              <a:rPr lang="en-US" sz="1200" i="1" dirty="0" smtClean="0"/>
              <a:t>The ASCA national model: A framework for school counseling programs, Second Edition</a:t>
            </a:r>
            <a:r>
              <a:rPr lang="en-US" sz="1200" dirty="0" smtClean="0"/>
              <a:t>. Alexandria, VA: Author.</a:t>
            </a:r>
          </a:p>
          <a:p>
            <a:r>
              <a:rPr lang="en-US" sz="1200" dirty="0" smtClean="0"/>
              <a:t>Bond, L., Carlin, J. B., Thomas, L., Rubin, K., &amp; Patton, G. (2001). Does bullying cause emotional problems: A prospective study of young teenagers. </a:t>
            </a:r>
            <a:r>
              <a:rPr lang="en-US" sz="1200" i="1" dirty="0" smtClean="0"/>
              <a:t>British Medical Journal, 323</a:t>
            </a:r>
            <a:r>
              <a:rPr lang="en-US" sz="1200" dirty="0" smtClean="0"/>
              <a:t>(1), 480-484. doi:10.1136/bmj.323.7311.480</a:t>
            </a:r>
          </a:p>
          <a:p>
            <a:r>
              <a:rPr lang="en-US" sz="1200" dirty="0" smtClean="0"/>
              <a:t>Crenshaw, D. A. &amp; Lee, J. (2010). At-risk adolescents: Self-esteem, youth violence and teen pregnancy. In M. H. </a:t>
            </a:r>
            <a:r>
              <a:rPr lang="en-US" sz="1200" dirty="0" err="1" smtClean="0"/>
              <a:t>Guindon</a:t>
            </a:r>
            <a:r>
              <a:rPr lang="en-US" sz="1200" dirty="0" smtClean="0"/>
              <a:t> </a:t>
            </a:r>
            <a:r>
              <a:rPr lang="en-US" sz="1200" i="1" dirty="0" smtClean="0"/>
              <a:t>Self-Esteem Across the Life-Span: Issues and Interventions</a:t>
            </a:r>
            <a:r>
              <a:rPr lang="en-US" sz="1200" dirty="0" smtClean="0"/>
              <a:t> (pp. 143-158). New York, NY: </a:t>
            </a:r>
            <a:r>
              <a:rPr lang="en-US" sz="1200" dirty="0" err="1" smtClean="0"/>
              <a:t>Routledge</a:t>
            </a:r>
            <a:r>
              <a:rPr lang="en-US" sz="1200" dirty="0" smtClean="0"/>
              <a:t>.</a:t>
            </a:r>
          </a:p>
          <a:p>
            <a:r>
              <a:rPr lang="en-US" sz="1200" dirty="0" smtClean="0"/>
              <a:t>Cuellar, A. E., Markowitz, S., &amp; Libby, A. M. (2004). Mental health and substance abuse treatment and juvenile crime. </a:t>
            </a:r>
            <a:r>
              <a:rPr lang="en-US" sz="1200" i="1" dirty="0" smtClean="0"/>
              <a:t>Journal of Mental Health Policy and Economics, 7</a:t>
            </a:r>
            <a:r>
              <a:rPr lang="en-US" sz="1200" dirty="0" smtClean="0"/>
              <a:t>(2), 59-68.</a:t>
            </a:r>
          </a:p>
          <a:p>
            <a:r>
              <a:rPr lang="en-US" sz="1200" dirty="0" smtClean="0">
                <a:hlinkClick r:id="rId3"/>
              </a:rPr>
              <a:t>Harden, K.P., Lynch, S.K., Turkheimer, E., Emery, R.E., D'Onofrio, B.M., Slutske, W.S., Heath, A.C., Waldron, M., Madden, P., &amp; Martin, N.G. (2007). A behavior genetic investigation of adolescent motherhood and offspring mental health problems. </a:t>
            </a:r>
            <a:r>
              <a:rPr lang="en-US" sz="1200" i="1" dirty="0" smtClean="0">
                <a:hlinkClick r:id="rId3"/>
              </a:rPr>
              <a:t>Journal of Abnormal Psychology, 116</a:t>
            </a:r>
            <a:r>
              <a:rPr lang="en-US" sz="1200" dirty="0" smtClean="0">
                <a:hlinkClick r:id="rId3"/>
              </a:rPr>
              <a:t>, 667-683.</a:t>
            </a:r>
            <a:r>
              <a:rPr lang="en-US" sz="1200" dirty="0" smtClean="0"/>
              <a:t> doi:10.1037/0021-843X.116.4.667</a:t>
            </a:r>
          </a:p>
          <a:p>
            <a:r>
              <a:rPr lang="en-US" sz="1200" dirty="0" err="1" smtClean="0"/>
              <a:t>Jaycox</a:t>
            </a:r>
            <a:r>
              <a:rPr lang="en-US" sz="1200" dirty="0" smtClean="0"/>
              <a:t>, L. H., Stein, B. D., Paddock, S., Miles, J. N. V., Chandra, A., Meredith, L. S., </a:t>
            </a:r>
            <a:r>
              <a:rPr lang="en-US" sz="1200" dirty="0" err="1" smtClean="0"/>
              <a:t>Tanielian</a:t>
            </a:r>
            <a:r>
              <a:rPr lang="en-US" sz="1200" dirty="0" smtClean="0"/>
              <a:t>, T., Hickey, S., &amp; </a:t>
            </a:r>
            <a:r>
              <a:rPr lang="en-US" sz="1200" dirty="0" err="1" smtClean="0"/>
              <a:t>Burnam</a:t>
            </a:r>
            <a:r>
              <a:rPr lang="en-US" sz="1200" dirty="0" smtClean="0"/>
              <a:t>, M. A. (2009). Impact of teen depression on academic, social and physical functioning. </a:t>
            </a:r>
            <a:r>
              <a:rPr lang="en-US" sz="1200" i="1" dirty="0" smtClean="0"/>
              <a:t>PEDIATRICS, 124</a:t>
            </a:r>
            <a:r>
              <a:rPr lang="en-US" sz="1200" dirty="0" smtClean="0"/>
              <a:t>(4), e596-e605. doi:10.1542/peds.2008-3348</a:t>
            </a:r>
          </a:p>
          <a:p>
            <a:r>
              <a:rPr lang="en-US" sz="1200" dirty="0" err="1" smtClean="0"/>
              <a:t>Kalmuss</a:t>
            </a:r>
            <a:r>
              <a:rPr lang="en-US" sz="1200" dirty="0" smtClean="0"/>
              <a:t>, D., Davidson, A., </a:t>
            </a:r>
            <a:r>
              <a:rPr lang="en-US" sz="1200" dirty="0" err="1" smtClean="0"/>
              <a:t>Cohall</a:t>
            </a:r>
            <a:r>
              <a:rPr lang="en-US" sz="1200" dirty="0" smtClean="0"/>
              <a:t>, A., </a:t>
            </a:r>
            <a:r>
              <a:rPr lang="en-US" sz="1200" dirty="0" err="1" smtClean="0"/>
              <a:t>Laraque</a:t>
            </a:r>
            <a:r>
              <a:rPr lang="en-US" sz="1200" dirty="0" smtClean="0"/>
              <a:t>, D. &amp; </a:t>
            </a:r>
            <a:r>
              <a:rPr lang="en-US" sz="1200" dirty="0" err="1" smtClean="0"/>
              <a:t>Cassell</a:t>
            </a:r>
            <a:r>
              <a:rPr lang="en-US" sz="1200" dirty="0" smtClean="0"/>
              <a:t>, C. (2003) Preventing sexual risk behaviors and pregnancy among teenagers: linking research and programs. </a:t>
            </a:r>
            <a:r>
              <a:rPr lang="en-US" sz="1200" i="1" dirty="0" smtClean="0"/>
              <a:t>Perspectives on Sexual and Reproductive Health, 35</a:t>
            </a:r>
            <a:r>
              <a:rPr lang="en-US" sz="1200" dirty="0" smtClean="0"/>
              <a:t>, 87–93. doi:10.1363/3508703</a:t>
            </a:r>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sz="3600" dirty="0" smtClean="0"/>
              <a:t>Please consider joining our collaborative community.</a:t>
            </a:r>
            <a:br>
              <a:rPr lang="en-US" sz="3600" dirty="0" smtClean="0"/>
            </a:br>
            <a:r>
              <a:rPr lang="en-US" sz="3600" dirty="0" smtClean="0"/>
              <a:t>Information and documents are available.</a:t>
            </a:r>
            <a:endParaRPr lang="en-US" sz="3600" dirty="0"/>
          </a:p>
        </p:txBody>
      </p:sp>
      <p:sp>
        <p:nvSpPr>
          <p:cNvPr id="5" name="Text Placeholder 4"/>
          <p:cNvSpPr>
            <a:spLocks noGrp="1"/>
          </p:cNvSpPr>
          <p:nvPr>
            <p:ph type="body" idx="1"/>
          </p:nvPr>
        </p:nvSpPr>
        <p:spPr>
          <a:xfrm>
            <a:off x="157339" y="3787212"/>
            <a:ext cx="8732387" cy="1500187"/>
          </a:xfrm>
        </p:spPr>
        <p:txBody>
          <a:bodyPr>
            <a:normAutofit/>
          </a:bodyPr>
          <a:lstStyle/>
          <a:p>
            <a:r>
              <a:rPr lang="en-US" sz="4000" dirty="0" smtClean="0">
                <a:hlinkClick r:id="rId2"/>
              </a:rPr>
              <a:t>http://counslibcollab.wikispaces.com</a:t>
            </a:r>
            <a:r>
              <a:rPr lang="en-US" sz="4000" dirty="0" smtClean="0">
                <a:hlinkClick r:id="rId2"/>
              </a:rPr>
              <a:t>/</a:t>
            </a:r>
            <a:r>
              <a:rPr lang="en-US" sz="4000" dirty="0" smtClean="0"/>
              <a:t> </a:t>
            </a:r>
            <a:endParaRPr lang="en-US" sz="4000" dirty="0"/>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smtClean="0"/>
              <a:t>Thank you for attending our presentation! </a:t>
            </a:r>
            <a:endParaRPr lang="en-US" dirty="0"/>
          </a:p>
        </p:txBody>
      </p:sp>
      <p:sp>
        <p:nvSpPr>
          <p:cNvPr id="5" name="Text Placeholder 4"/>
          <p:cNvSpPr>
            <a:spLocks noGrp="1"/>
          </p:cNvSpPr>
          <p:nvPr>
            <p:ph type="body" idx="1"/>
          </p:nvPr>
        </p:nvSpPr>
        <p:spPr>
          <a:xfrm>
            <a:off x="457200" y="3661009"/>
            <a:ext cx="8229600" cy="1500187"/>
          </a:xfrm>
        </p:spPr>
        <p:txBody>
          <a:bodyPr>
            <a:normAutofit fontScale="85000" lnSpcReduction="10000"/>
          </a:bodyPr>
          <a:lstStyle/>
          <a:p>
            <a:r>
              <a:rPr lang="en-US" dirty="0" smtClean="0"/>
              <a:t>For more information or to share feedback, please feel free to contact any of us.</a:t>
            </a:r>
            <a:endParaRPr lang="en-US" dirty="0" smtClean="0"/>
          </a:p>
          <a:p>
            <a:r>
              <a:rPr lang="en-US" dirty="0" smtClean="0"/>
              <a:t>Kylie Dotson-Blake ~ </a:t>
            </a:r>
            <a:r>
              <a:rPr lang="en-US" dirty="0" smtClean="0">
                <a:hlinkClick r:id="rId2"/>
              </a:rPr>
              <a:t>blakek@ecu.edu</a:t>
            </a:r>
            <a:r>
              <a:rPr lang="en-US" dirty="0" smtClean="0"/>
              <a:t> </a:t>
            </a:r>
          </a:p>
          <a:p>
            <a:r>
              <a:rPr lang="en-US" dirty="0" smtClean="0"/>
              <a:t>Kaye Dotson ~ </a:t>
            </a:r>
            <a:r>
              <a:rPr lang="en-US" dirty="0" smtClean="0">
                <a:hlinkClick r:id="rId3"/>
              </a:rPr>
              <a:t>dotsonl@ecu.edu</a:t>
            </a:r>
            <a:r>
              <a:rPr lang="en-US" dirty="0" smtClean="0"/>
              <a:t> </a:t>
            </a:r>
          </a:p>
          <a:p>
            <a:r>
              <a:rPr lang="en-US" dirty="0" smtClean="0"/>
              <a:t>Laura </a:t>
            </a:r>
            <a:r>
              <a:rPr lang="en-US" dirty="0" smtClean="0"/>
              <a:t>Mangum ~ </a:t>
            </a:r>
            <a:r>
              <a:rPr lang="en-US" dirty="0" smtClean="0">
                <a:hlinkClick r:id="rId4"/>
              </a:rPr>
              <a:t>manguml.npitt@pitt.k12.nc.us</a:t>
            </a:r>
            <a:r>
              <a:rPr lang="en-US" dirty="0" smtClean="0"/>
              <a:t> </a:t>
            </a:r>
          </a:p>
          <a:p>
            <a:r>
              <a:rPr lang="en-US" dirty="0" smtClean="0"/>
              <a:t>Lauren Walters ~ </a:t>
            </a:r>
            <a:r>
              <a:rPr lang="en-US" dirty="0" smtClean="0">
                <a:hlinkClick r:id="rId5"/>
              </a:rPr>
              <a:t>LaurenWalters@gaston.k12.nc.</a:t>
            </a:r>
            <a:r>
              <a:rPr lang="en-US" dirty="0" smtClean="0">
                <a:hlinkClick r:id="rId5"/>
              </a:rPr>
              <a:t>us</a:t>
            </a:r>
            <a:r>
              <a:rPr lang="en-US" dirty="0" smtClean="0"/>
              <a:t> </a:t>
            </a:r>
            <a:endParaRPr lang="en-US" dirty="0" smtClean="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Kids face a lot of stressors</a:t>
            </a:r>
            <a:endParaRPr lang="en-US" dirty="0"/>
          </a:p>
        </p:txBody>
      </p:sp>
      <p:graphicFrame>
        <p:nvGraphicFramePr>
          <p:cNvPr id="4" name="Content Placeholder 3"/>
          <p:cNvGraphicFramePr>
            <a:graphicFrameLocks noGrp="1"/>
          </p:cNvGraphicFramePr>
          <p:nvPr>
            <p:ph idx="1"/>
          </p:nvPr>
        </p:nvGraphicFramePr>
        <p:xfrm>
          <a:off x="457200" y="1762125"/>
          <a:ext cx="8229600" cy="3876675"/>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Strong Support is Necessary!</a:t>
            </a:r>
            <a:endParaRPr lang="en-US" dirty="0"/>
          </a:p>
        </p:txBody>
      </p:sp>
      <p:graphicFrame>
        <p:nvGraphicFramePr>
          <p:cNvPr id="4" name="Content Placeholder 3"/>
          <p:cNvGraphicFramePr>
            <a:graphicFrameLocks noGrp="1"/>
          </p:cNvGraphicFramePr>
          <p:nvPr>
            <p:ph idx="1"/>
          </p:nvPr>
        </p:nvGraphicFramePr>
        <p:xfrm>
          <a:off x="457200" y="1762125"/>
          <a:ext cx="8229600" cy="3876675"/>
        </p:xfrm>
        <a:graphic>
          <a:graphicData uri="http://schemas.openxmlformats.org/drawingml/2006/diagram">
            <a:relIds xmlns:dgm="http://schemas.openxmlformats.org/drawingml/2006/diagram" xmlns:r="http://schemas.openxmlformats.org/officeDocument/2006/relationships" r:dm="rId2" r:lo="rId3" r:qs="rId4" r:cs="rId5"/>
          </a:graphicData>
        </a:graphic>
      </p:graphicFrame>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000" dirty="0" smtClean="0"/>
              <a:t>Where do contemporary teens and adolescents get information?</a:t>
            </a:r>
            <a:endParaRPr lang="en-US" sz="3000" dirty="0"/>
          </a:p>
        </p:txBody>
      </p:sp>
      <p:pic>
        <p:nvPicPr>
          <p:cNvPr id="5" name="Picture 4" descr="WordMos.gif"/>
          <p:cNvPicPr>
            <a:picLocks noChangeAspect="1"/>
          </p:cNvPicPr>
          <p:nvPr/>
        </p:nvPicPr>
        <p:blipFill>
          <a:blip r:embed="rId3"/>
          <a:stretch>
            <a:fillRect/>
          </a:stretch>
        </p:blipFill>
        <p:spPr>
          <a:xfrm>
            <a:off x="2061206" y="1330220"/>
            <a:ext cx="5527780" cy="5527780"/>
          </a:xfrm>
          <a:prstGeom prst="rect">
            <a:avLst/>
          </a:prstGeom>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Counselors and Technology…</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Not always the most natural fit – but we are getting better!!</a:t>
            </a:r>
          </a:p>
          <a:p>
            <a:r>
              <a:rPr lang="en-US" dirty="0" smtClean="0"/>
              <a:t>Creating resources using effective – and COOL – technology tools takes time</a:t>
            </a:r>
          </a:p>
          <a:p>
            <a:pPr lvl="7"/>
            <a:r>
              <a:rPr lang="en-US" sz="2400" dirty="0" smtClean="0"/>
              <a:t>Time for identifying resources that are interesting and appropriate for students</a:t>
            </a:r>
          </a:p>
          <a:p>
            <a:pPr lvl="7"/>
            <a:r>
              <a:rPr lang="en-US" sz="2400" dirty="0" smtClean="0"/>
              <a:t>Time for locating technology tools to share the resources</a:t>
            </a:r>
          </a:p>
          <a:p>
            <a:pPr lvl="7"/>
            <a:r>
              <a:rPr lang="en-US" sz="2400" dirty="0" smtClean="0"/>
              <a:t>Time for preparing the resources in a way that will capture teens’ interest!</a:t>
            </a:r>
            <a:endParaRPr lang="en-US" sz="2400" dirty="0"/>
          </a:p>
        </p:txBody>
      </p:sp>
      <p:pic>
        <p:nvPicPr>
          <p:cNvPr id="4" name="Picture 3"/>
          <p:cNvPicPr>
            <a:picLocks noChangeAspect="1"/>
          </p:cNvPicPr>
          <p:nvPr/>
        </p:nvPicPr>
        <p:blipFill>
          <a:blip r:embed="rId2"/>
          <a:stretch>
            <a:fillRect/>
          </a:stretch>
        </p:blipFill>
        <p:spPr>
          <a:xfrm>
            <a:off x="457200" y="3727935"/>
            <a:ext cx="3195404" cy="2398228"/>
          </a:xfrm>
          <a:prstGeom prst="rect">
            <a:avLst/>
          </a:prstGeom>
        </p:spPr>
      </p:pic>
      <p:sp>
        <p:nvSpPr>
          <p:cNvPr id="5" name="TextBox 4"/>
          <p:cNvSpPr txBox="1"/>
          <p:nvPr/>
        </p:nvSpPr>
        <p:spPr>
          <a:xfrm>
            <a:off x="3652605" y="6003052"/>
            <a:ext cx="5491396" cy="400110"/>
          </a:xfrm>
          <a:prstGeom prst="rect">
            <a:avLst/>
          </a:prstGeom>
          <a:noFill/>
        </p:spPr>
        <p:txBody>
          <a:bodyPr wrap="square" rtlCol="0">
            <a:spAutoFit/>
          </a:bodyPr>
          <a:lstStyle/>
          <a:p>
            <a:r>
              <a:rPr lang="en-US" sz="1000" i="1" dirty="0" smtClean="0"/>
              <a:t>Image borrowed from:  </a:t>
            </a:r>
            <a:r>
              <a:rPr lang="en-US" sz="1000" i="1" dirty="0" smtClean="0">
                <a:hlinkClick r:id="rId3"/>
              </a:rPr>
              <a:t>http://bearvsoctopus.tumblr.com/post/4333406123/much-like-this-computer-girls-is-confusing</a:t>
            </a:r>
            <a:r>
              <a:rPr lang="en-US" sz="1000" i="1" dirty="0" smtClean="0"/>
              <a:t>  </a:t>
            </a:r>
            <a:endParaRPr lang="en-US" sz="1000" i="1"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Technology &amp; School Counseling</a:t>
            </a:r>
            <a:endParaRPr lang="en-US" dirty="0"/>
          </a:p>
        </p:txBody>
      </p:sp>
      <p:sp>
        <p:nvSpPr>
          <p:cNvPr id="6" name="Content Placeholder 5"/>
          <p:cNvSpPr>
            <a:spLocks noGrp="1"/>
          </p:cNvSpPr>
          <p:nvPr>
            <p:ph idx="1"/>
          </p:nvPr>
        </p:nvSpPr>
        <p:spPr/>
        <p:txBody>
          <a:bodyPr>
            <a:normAutofit/>
          </a:bodyPr>
          <a:lstStyle/>
          <a:p>
            <a:pPr>
              <a:buFont typeface="Arial"/>
              <a:buChar char="•"/>
            </a:pPr>
            <a:r>
              <a:rPr lang="en-US" sz="3600" dirty="0" smtClean="0"/>
              <a:t>What technology do counselors use in our work</a:t>
            </a:r>
            <a:r>
              <a:rPr lang="en-US" sz="3600" dirty="0" smtClean="0"/>
              <a:t>?</a:t>
            </a:r>
            <a:endParaRPr lang="en-US" sz="3400" dirty="0" smtClean="0"/>
          </a:p>
          <a:p>
            <a:pPr>
              <a:buNone/>
            </a:pPr>
            <a:endParaRPr lang="en-US" sz="3400" dirty="0" smtClean="0"/>
          </a:p>
          <a:p>
            <a:pPr>
              <a:buFont typeface="Arial"/>
              <a:buChar char="•"/>
            </a:pPr>
            <a:r>
              <a:rPr lang="en-US" sz="3600" dirty="0" smtClean="0"/>
              <a:t>How do we use technology in our work?</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3"/>
          <p:cNvSpPr>
            <a:spLocks noGrp="1"/>
          </p:cNvSpPr>
          <p:nvPr>
            <p:ph type="title"/>
          </p:nvPr>
        </p:nvSpPr>
        <p:spPr/>
        <p:txBody>
          <a:bodyPr>
            <a:normAutofit fontScale="90000"/>
          </a:bodyPr>
          <a:lstStyle/>
          <a:p>
            <a:r>
              <a:rPr lang="en-US" dirty="0" smtClean="0"/>
              <a:t>Technology &amp; School Counseling</a:t>
            </a:r>
            <a:endParaRPr lang="en-US" dirty="0"/>
          </a:p>
        </p:txBody>
      </p:sp>
      <p:sp>
        <p:nvSpPr>
          <p:cNvPr id="6" name="Content Placeholder 5"/>
          <p:cNvSpPr>
            <a:spLocks noGrp="1"/>
          </p:cNvSpPr>
          <p:nvPr>
            <p:ph idx="1"/>
          </p:nvPr>
        </p:nvSpPr>
        <p:spPr/>
        <p:txBody>
          <a:bodyPr>
            <a:normAutofit fontScale="92500" lnSpcReduction="10000"/>
          </a:bodyPr>
          <a:lstStyle/>
          <a:p>
            <a:pPr>
              <a:buFont typeface="Arial"/>
              <a:buChar char="•"/>
            </a:pPr>
            <a:r>
              <a:rPr lang="en-US" sz="3600" dirty="0" smtClean="0"/>
              <a:t>What technology do counselors use in our work?</a:t>
            </a:r>
          </a:p>
          <a:p>
            <a:pPr lvl="1">
              <a:buFont typeface="Arial"/>
              <a:buChar char="•"/>
            </a:pPr>
            <a:r>
              <a:rPr lang="en-US" sz="3400" dirty="0" smtClean="0"/>
              <a:t>Email, Online Surveys, </a:t>
            </a:r>
            <a:r>
              <a:rPr lang="en-US" sz="3400" dirty="0" err="1" smtClean="0"/>
              <a:t>FaceBook</a:t>
            </a:r>
            <a:r>
              <a:rPr lang="en-US" sz="3400" dirty="0" smtClean="0"/>
              <a:t>, Websites, Cell Phones…</a:t>
            </a:r>
          </a:p>
          <a:p>
            <a:pPr>
              <a:buFont typeface="Arial"/>
              <a:buChar char="•"/>
            </a:pPr>
            <a:r>
              <a:rPr lang="en-US" sz="3600" dirty="0" smtClean="0"/>
              <a:t>How do we use technology in our work?</a:t>
            </a:r>
          </a:p>
          <a:p>
            <a:pPr lvl="1">
              <a:buFont typeface="Arial"/>
              <a:buChar char="•"/>
            </a:pPr>
            <a:r>
              <a:rPr lang="en-US" sz="3400" dirty="0" smtClean="0"/>
              <a:t>To connect with stakeholders, to share information, to explore resources…</a:t>
            </a:r>
          </a:p>
          <a:p>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orte">
  <a:themeElements>
    <a:clrScheme name="Forte">
      <a:dk1>
        <a:srgbClr val="FFFFFF"/>
      </a:dk1>
      <a:lt1>
        <a:srgbClr val="000000"/>
      </a:lt1>
      <a:dk2>
        <a:srgbClr val="292828"/>
      </a:dk2>
      <a:lt2>
        <a:srgbClr val="DEDEDE"/>
      </a:lt2>
      <a:accent1>
        <a:srgbClr val="C70F0C"/>
      </a:accent1>
      <a:accent2>
        <a:srgbClr val="DD6B0D"/>
      </a:accent2>
      <a:accent3>
        <a:srgbClr val="FAA700"/>
      </a:accent3>
      <a:accent4>
        <a:srgbClr val="93E50D"/>
      </a:accent4>
      <a:accent5>
        <a:srgbClr val="17C7BA"/>
      </a:accent5>
      <a:accent6>
        <a:srgbClr val="0A96E4"/>
      </a:accent6>
      <a:hlink>
        <a:srgbClr val="8F3BED"/>
      </a:hlink>
      <a:folHlink>
        <a:srgbClr val="C29EEB"/>
      </a:folHlink>
    </a:clrScheme>
    <a:fontScheme name="Forte">
      <a:majorFont>
        <a:latin typeface="Constantia"/>
        <a:ea typeface=""/>
        <a:cs typeface=""/>
        <a:font script="Jpan" typeface="ＭＳ 明朝"/>
      </a:majorFont>
      <a:minorFont>
        <a:latin typeface="Constantia"/>
        <a:ea typeface=""/>
        <a:cs typeface=""/>
        <a:font script="Jpan" typeface="ＭＳ 明朝"/>
      </a:minorFont>
    </a:fontScheme>
    <a:fmtScheme name="Forte">
      <a:fillStyleLst>
        <a:solidFill>
          <a:schemeClr val="phClr"/>
        </a:solidFill>
        <a:gradFill rotWithShape="1">
          <a:gsLst>
            <a:gs pos="0">
              <a:schemeClr val="phClr">
                <a:tint val="100000"/>
                <a:shade val="80000"/>
                <a:satMod val="150000"/>
                <a:lumMod val="70000"/>
              </a:schemeClr>
            </a:gs>
            <a:gs pos="35000">
              <a:schemeClr val="phClr">
                <a:tint val="100000"/>
                <a:shade val="90000"/>
                <a:satMod val="150000"/>
                <a:lumMod val="80000"/>
              </a:schemeClr>
            </a:gs>
            <a:gs pos="100000">
              <a:schemeClr val="phClr">
                <a:tint val="100000"/>
                <a:satMod val="150000"/>
                <a:lumMod val="110000"/>
              </a:schemeClr>
            </a:gs>
          </a:gsLst>
          <a:lin ang="16200000" scaled="1"/>
        </a:gradFill>
        <a:gradFill rotWithShape="1">
          <a:gsLst>
            <a:gs pos="0">
              <a:schemeClr val="phClr">
                <a:shade val="40000"/>
                <a:satMod val="130000"/>
                <a:lumMod val="80000"/>
              </a:schemeClr>
            </a:gs>
            <a:gs pos="80000">
              <a:schemeClr val="phClr">
                <a:shade val="90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19050" cap="flat" cmpd="sng" algn="ctr">
          <a:solidFill>
            <a:schemeClr val="phClr"/>
          </a:solidFill>
          <a:prstDash val="solid"/>
        </a:ln>
        <a:ln w="31750" cap="flat" cmpd="sng" algn="ctr">
          <a:solidFill>
            <a:schemeClr val="phClr"/>
          </a:solidFill>
          <a:prstDash val="solid"/>
        </a:ln>
      </a:lnStyleLst>
      <a:effectStyleLst>
        <a:effectStyle>
          <a:effectLst/>
        </a:effectStyle>
        <a:effectStyle>
          <a:effectLst>
            <a:outerShdw blurRad="114300" sx="105000" sy="105000" algn="ctr" rotWithShape="0">
              <a:srgbClr val="5F5F5F">
                <a:alpha val="50000"/>
              </a:srgbClr>
            </a:outerShdw>
          </a:effectLst>
          <a:scene3d>
            <a:camera prst="orthographicFront">
              <a:rot lat="0" lon="0" rev="0"/>
            </a:camera>
            <a:lightRig rig="twoPt" dir="tr">
              <a:rot lat="0" lon="0" rev="5400000"/>
            </a:lightRig>
          </a:scene3d>
          <a:sp3d>
            <a:bevelT w="12700" h="25400"/>
          </a:sp3d>
        </a:effectStyle>
        <a:effectStyle>
          <a:effectLst>
            <a:outerShdw blurRad="114300" dist="25400" sx="103000" sy="103000" algn="ctr" rotWithShape="0">
              <a:srgbClr val="4B4B4B">
                <a:alpha val="50000"/>
              </a:srgbClr>
            </a:outerShdw>
            <a:reflection blurRad="38100" stA="80000" endPos="50000" dist="38100" dir="5400000" sy="-100000" rotWithShape="0"/>
          </a:effectLst>
          <a:scene3d>
            <a:camera prst="orthographicFront">
              <a:rot lat="0" lon="0" rev="0"/>
            </a:camera>
            <a:lightRig rig="balanced" dir="t">
              <a:rot lat="0" lon="0" rev="1200000"/>
            </a:lightRig>
          </a:scene3d>
          <a:sp3d>
            <a:bevelT w="127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blipFill>
          <a:blip xmlns:r="http://schemas.openxmlformats.org/officeDocument/2006/relationships" r:embed="rId1"/>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Forte.thmx</Template>
  <TotalTime>2003</TotalTime>
  <Words>2785</Words>
  <Application>Microsoft Macintosh PowerPoint</Application>
  <PresentationFormat>On-screen Show (4:3)</PresentationFormat>
  <Paragraphs>224</Paragraphs>
  <Slides>37</Slides>
  <Notes>2</Notes>
  <HiddenSlides>0</HiddenSlides>
  <MMClips>0</MMClips>
  <ScaleCrop>false</ScaleCrop>
  <HeadingPairs>
    <vt:vector size="4" baseType="variant">
      <vt:variant>
        <vt:lpstr>Design Template</vt:lpstr>
      </vt:variant>
      <vt:variant>
        <vt:i4>1</vt:i4>
      </vt:variant>
      <vt:variant>
        <vt:lpstr>Slide Titles</vt:lpstr>
      </vt:variant>
      <vt:variant>
        <vt:i4>37</vt:i4>
      </vt:variant>
    </vt:vector>
  </HeadingPairs>
  <TitlesOfParts>
    <vt:vector size="38" baseType="lpstr">
      <vt:lpstr>Forte</vt:lpstr>
      <vt:lpstr>Common Technology, Extraordinary Results: Interdisciplinary Partnerships to Meet Student Needs</vt:lpstr>
      <vt:lpstr>Common Technology, Extraordinary Results: Interdisciplinary Partnerships to Meet Student Needs </vt:lpstr>
      <vt:lpstr>Issues impacting the mental health of our teens and adolescents…</vt:lpstr>
      <vt:lpstr>Kids face a lot of stressors</vt:lpstr>
      <vt:lpstr>Strong Support is Necessary!</vt:lpstr>
      <vt:lpstr>Where do contemporary teens and adolescents get information?</vt:lpstr>
      <vt:lpstr>Counselors and Technology…</vt:lpstr>
      <vt:lpstr>Technology &amp; School Counseling</vt:lpstr>
      <vt:lpstr>Technology &amp; School Counseling</vt:lpstr>
      <vt:lpstr>And…how much time does it take to explore these resources and learn how to use new technology tools?</vt:lpstr>
      <vt:lpstr>Just like students need resources and support, so do school counselors!</vt:lpstr>
      <vt:lpstr>Slide 12</vt:lpstr>
      <vt:lpstr>Slide 13</vt:lpstr>
      <vt:lpstr>Case Example</vt:lpstr>
      <vt:lpstr>Purpose of Collaboration</vt:lpstr>
      <vt:lpstr>The Building Blocks</vt:lpstr>
      <vt:lpstr>Initial Student  Needs Assessment</vt:lpstr>
      <vt:lpstr>Determine the intended outcome for your collaboration</vt:lpstr>
      <vt:lpstr>Product/Outcome</vt:lpstr>
      <vt:lpstr>School Counselor’s Role</vt:lpstr>
      <vt:lpstr>School Librarian’s Role</vt:lpstr>
      <vt:lpstr>Important to Align Work with Professional Standards</vt:lpstr>
      <vt:lpstr>Alignment with Essential Standards School Counselor</vt:lpstr>
      <vt:lpstr>Alignment with Essential Standards School Librarian</vt:lpstr>
      <vt:lpstr>Alignment with  curriculum standards</vt:lpstr>
      <vt:lpstr>Alignment with  common core English standards</vt:lpstr>
      <vt:lpstr>Product/Outcome</vt:lpstr>
      <vt:lpstr>Student Responses</vt:lpstr>
      <vt:lpstr>Steps to implementation</vt:lpstr>
      <vt:lpstr>Next Steps</vt:lpstr>
      <vt:lpstr>Technology to Assist in Collaboration: Discussion &amp; Planning</vt:lpstr>
      <vt:lpstr>Technology to Assist in Collaboration: Data Gathering </vt:lpstr>
      <vt:lpstr>Technology to Assist in Collaboration: Website Development</vt:lpstr>
      <vt:lpstr>Ways to approach your librarian</vt:lpstr>
      <vt:lpstr>References</vt:lpstr>
      <vt:lpstr>Please consider joining our collaborative community. Information and documents are available.</vt:lpstr>
      <vt:lpstr>Thank you for attending our presentation!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East Carolina University</dc:creator>
  <cp:lastModifiedBy>East Carolina University</cp:lastModifiedBy>
  <cp:revision>77</cp:revision>
  <dcterms:created xsi:type="dcterms:W3CDTF">2011-11-03T01:20:38Z</dcterms:created>
  <dcterms:modified xsi:type="dcterms:W3CDTF">2011-11-03T22:04:02Z</dcterms:modified>
</cp:coreProperties>
</file>